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notesMasterIdLst>
    <p:notesMasterId r:id="rId20"/>
  </p:notesMasterIdLst>
  <p:sldIdLst>
    <p:sldId id="256" r:id="rId2"/>
    <p:sldId id="257" r:id="rId3"/>
    <p:sldId id="262" r:id="rId4"/>
    <p:sldId id="258" r:id="rId5"/>
    <p:sldId id="260" r:id="rId6"/>
    <p:sldId id="261" r:id="rId7"/>
    <p:sldId id="269" r:id="rId8"/>
    <p:sldId id="273" r:id="rId9"/>
    <p:sldId id="263" r:id="rId10"/>
    <p:sldId id="274" r:id="rId11"/>
    <p:sldId id="277" r:id="rId12"/>
    <p:sldId id="278" r:id="rId13"/>
    <p:sldId id="268" r:id="rId14"/>
    <p:sldId id="271" r:id="rId15"/>
    <p:sldId id="282" r:id="rId16"/>
    <p:sldId id="264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yang Li" initials="LL" lastIdx="5" clrIdx="0">
    <p:extLst>
      <p:ext uri="{19B8F6BF-5375-455C-9EA6-DF929625EA0E}">
        <p15:presenceInfo xmlns:p15="http://schemas.microsoft.com/office/powerpoint/2012/main" userId="76b6a1456c578e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–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1013"/>
  </p:normalViewPr>
  <p:slideViewPr>
    <p:cSldViewPr snapToGrid="0" snapToObjects="1">
      <p:cViewPr>
        <p:scale>
          <a:sx n="71" d="100"/>
          <a:sy n="71" d="100"/>
        </p:scale>
        <p:origin x="13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433EC3-2E21-2E40-98CD-B0CF9B278B72}" type="doc">
      <dgm:prSet loTypeId="urn:microsoft.com/office/officeart/2005/8/layout/default" loCatId="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62F715D3-FB0D-C74C-9061-BADA14A33BEE}">
      <dgm:prSet phldrT="[Text]" custT="1"/>
      <dgm:spPr/>
      <dgm:t>
        <a:bodyPr/>
        <a:lstStyle/>
        <a:p>
          <a:r>
            <a:rPr lang="en-AU" sz="1600" b="1" dirty="0"/>
            <a:t>fake news</a:t>
          </a:r>
          <a:endParaRPr lang="en-GB" sz="1600" b="1" dirty="0"/>
        </a:p>
      </dgm:t>
    </dgm:pt>
    <dgm:pt modelId="{824772CC-6B86-9D4C-B27D-7733B5F273E6}" type="parTrans" cxnId="{CE66E4B4-10BD-E540-AB78-828B19858F2B}">
      <dgm:prSet/>
      <dgm:spPr/>
      <dgm:t>
        <a:bodyPr/>
        <a:lstStyle/>
        <a:p>
          <a:endParaRPr lang="en-GB" sz="1000" b="1" dirty="0"/>
        </a:p>
      </dgm:t>
    </dgm:pt>
    <dgm:pt modelId="{BE9CCACC-B480-6E46-9FEE-9E4C67336249}" type="sibTrans" cxnId="{CE66E4B4-10BD-E540-AB78-828B19858F2B}">
      <dgm:prSet/>
      <dgm:spPr/>
      <dgm:t>
        <a:bodyPr/>
        <a:lstStyle/>
        <a:p>
          <a:endParaRPr lang="en-GB" sz="1000" b="1" dirty="0"/>
        </a:p>
      </dgm:t>
    </dgm:pt>
    <dgm:pt modelId="{6E0FE2D7-FC9C-A64D-AAEE-F582E9225C84}">
      <dgm:prSet custT="1"/>
      <dgm:spPr/>
      <dgm:t>
        <a:bodyPr/>
        <a:lstStyle/>
        <a:p>
          <a:r>
            <a:rPr lang="en-AU" sz="1600" b="1" dirty="0"/>
            <a:t>junk science</a:t>
          </a:r>
        </a:p>
      </dgm:t>
    </dgm:pt>
    <dgm:pt modelId="{8F2C37FF-C944-B741-B7A3-0BF2D80182B5}" type="parTrans" cxnId="{59CA9E35-61EA-A041-8F78-42D4DAFF8CD5}">
      <dgm:prSet/>
      <dgm:spPr/>
      <dgm:t>
        <a:bodyPr/>
        <a:lstStyle/>
        <a:p>
          <a:endParaRPr lang="en-GB" sz="1000" b="1" dirty="0"/>
        </a:p>
      </dgm:t>
    </dgm:pt>
    <dgm:pt modelId="{730596E6-9044-8647-A76D-A03E122FB87E}" type="sibTrans" cxnId="{59CA9E35-61EA-A041-8F78-42D4DAFF8CD5}">
      <dgm:prSet/>
      <dgm:spPr/>
      <dgm:t>
        <a:bodyPr/>
        <a:lstStyle/>
        <a:p>
          <a:endParaRPr lang="en-GB" sz="1000" b="1" dirty="0"/>
        </a:p>
      </dgm:t>
    </dgm:pt>
    <dgm:pt modelId="{36F29147-EB38-9141-B4A5-6FFE008A583B}">
      <dgm:prSet custT="1"/>
      <dgm:spPr/>
      <dgm:t>
        <a:bodyPr/>
        <a:lstStyle/>
        <a:p>
          <a:r>
            <a:rPr lang="en-AU" sz="1600" b="1" dirty="0"/>
            <a:t>clickbait</a:t>
          </a:r>
        </a:p>
      </dgm:t>
    </dgm:pt>
    <dgm:pt modelId="{D6AC8E69-A11E-E54F-8C86-01153AF57F43}" type="parTrans" cxnId="{AA494766-8DFD-2843-B443-5DDC2A822A11}">
      <dgm:prSet/>
      <dgm:spPr/>
      <dgm:t>
        <a:bodyPr/>
        <a:lstStyle/>
        <a:p>
          <a:endParaRPr lang="en-GB" sz="1000" b="1" dirty="0"/>
        </a:p>
      </dgm:t>
    </dgm:pt>
    <dgm:pt modelId="{F575954D-9AB9-F044-8765-011402AD8352}" type="sibTrans" cxnId="{AA494766-8DFD-2843-B443-5DDC2A822A11}">
      <dgm:prSet/>
      <dgm:spPr/>
      <dgm:t>
        <a:bodyPr/>
        <a:lstStyle/>
        <a:p>
          <a:endParaRPr lang="en-GB" sz="1000" b="1" dirty="0"/>
        </a:p>
      </dgm:t>
    </dgm:pt>
    <dgm:pt modelId="{A2F8681F-EFA9-AA45-96F4-5BA503A27B66}">
      <dgm:prSet custT="1"/>
      <dgm:spPr/>
      <dgm:t>
        <a:bodyPr/>
        <a:lstStyle/>
        <a:p>
          <a:r>
            <a:rPr lang="en-AU" sz="1600" b="1" dirty="0"/>
            <a:t>hate group</a:t>
          </a:r>
        </a:p>
      </dgm:t>
    </dgm:pt>
    <dgm:pt modelId="{6BB73DDE-7611-6243-A244-81CD319DA031}" type="parTrans" cxnId="{AD896461-ED3F-D34C-BCE3-19CD1AE0CCB0}">
      <dgm:prSet/>
      <dgm:spPr/>
      <dgm:t>
        <a:bodyPr/>
        <a:lstStyle/>
        <a:p>
          <a:endParaRPr lang="en-GB" sz="1000" b="1" dirty="0"/>
        </a:p>
      </dgm:t>
    </dgm:pt>
    <dgm:pt modelId="{65757F68-63D3-AB43-8AA5-97902B765FC1}" type="sibTrans" cxnId="{AD896461-ED3F-D34C-BCE3-19CD1AE0CCB0}">
      <dgm:prSet/>
      <dgm:spPr/>
      <dgm:t>
        <a:bodyPr/>
        <a:lstStyle/>
        <a:p>
          <a:endParaRPr lang="en-GB" sz="1000" b="1" dirty="0"/>
        </a:p>
      </dgm:t>
    </dgm:pt>
    <dgm:pt modelId="{55D9C97E-A4C0-FA49-BDC2-2AE846C3DFEE}">
      <dgm:prSet custT="1"/>
      <dgm:spPr/>
      <dgm:t>
        <a:bodyPr/>
        <a:lstStyle/>
        <a:p>
          <a:r>
            <a:rPr lang="en-AU" sz="1600" b="1" dirty="0"/>
            <a:t>rumour mill</a:t>
          </a:r>
        </a:p>
      </dgm:t>
    </dgm:pt>
    <dgm:pt modelId="{46D545B6-1AB7-5641-8CD9-02A8097B5197}" type="parTrans" cxnId="{5A926A5A-F016-014F-BDCF-9F5528DA98D8}">
      <dgm:prSet/>
      <dgm:spPr/>
      <dgm:t>
        <a:bodyPr/>
        <a:lstStyle/>
        <a:p>
          <a:endParaRPr lang="en-GB" sz="1000" b="1" dirty="0"/>
        </a:p>
      </dgm:t>
    </dgm:pt>
    <dgm:pt modelId="{3CB6977C-504C-A441-BC2A-78451A6BA19E}" type="sibTrans" cxnId="{5A926A5A-F016-014F-BDCF-9F5528DA98D8}">
      <dgm:prSet/>
      <dgm:spPr/>
      <dgm:t>
        <a:bodyPr/>
        <a:lstStyle/>
        <a:p>
          <a:endParaRPr lang="en-GB" sz="1000" b="1" dirty="0"/>
        </a:p>
      </dgm:t>
    </dgm:pt>
    <dgm:pt modelId="{DCF54DA0-6902-404A-8A42-C6893ED0496E}">
      <dgm:prSet custT="1"/>
      <dgm:spPr/>
      <dgm:t>
        <a:bodyPr/>
        <a:lstStyle/>
        <a:p>
          <a:r>
            <a:rPr lang="en-AU" sz="1600" b="1" dirty="0"/>
            <a:t>conspiracy theory</a:t>
          </a:r>
        </a:p>
      </dgm:t>
    </dgm:pt>
    <dgm:pt modelId="{EB048F51-8124-E148-9061-FC33D4751CB0}" type="parTrans" cxnId="{BCD06D3E-5673-A349-ABB6-9A62B7E7509A}">
      <dgm:prSet/>
      <dgm:spPr/>
      <dgm:t>
        <a:bodyPr/>
        <a:lstStyle/>
        <a:p>
          <a:endParaRPr lang="en-GB" sz="1000" b="1" dirty="0"/>
        </a:p>
      </dgm:t>
    </dgm:pt>
    <dgm:pt modelId="{11729BAC-69C7-9C4D-8966-806BEFED8500}" type="sibTrans" cxnId="{BCD06D3E-5673-A349-ABB6-9A62B7E7509A}">
      <dgm:prSet/>
      <dgm:spPr/>
      <dgm:t>
        <a:bodyPr/>
        <a:lstStyle/>
        <a:p>
          <a:endParaRPr lang="en-GB" sz="1000" b="1" dirty="0"/>
        </a:p>
      </dgm:t>
    </dgm:pt>
    <dgm:pt modelId="{E3609BE7-2BB6-334B-B0B8-11D92AFD073C}">
      <dgm:prSet custT="1"/>
      <dgm:spPr/>
      <dgm:t>
        <a:bodyPr/>
        <a:lstStyle/>
        <a:p>
          <a:r>
            <a:rPr lang="en-AU" sz="1600" b="1" dirty="0"/>
            <a:t>extreme bias</a:t>
          </a:r>
        </a:p>
      </dgm:t>
    </dgm:pt>
    <dgm:pt modelId="{728EC271-8472-5346-AE82-517B191A7347}" type="parTrans" cxnId="{035EB999-952D-6D40-8439-6CD7FDD72B17}">
      <dgm:prSet/>
      <dgm:spPr/>
      <dgm:t>
        <a:bodyPr/>
        <a:lstStyle/>
        <a:p>
          <a:endParaRPr lang="en-GB" sz="1000" b="1" dirty="0"/>
        </a:p>
      </dgm:t>
    </dgm:pt>
    <dgm:pt modelId="{84865380-DBD6-0340-8C56-3D2757E53577}" type="sibTrans" cxnId="{035EB999-952D-6D40-8439-6CD7FDD72B17}">
      <dgm:prSet/>
      <dgm:spPr/>
      <dgm:t>
        <a:bodyPr/>
        <a:lstStyle/>
        <a:p>
          <a:endParaRPr lang="en-GB" sz="1000" b="1" dirty="0"/>
        </a:p>
      </dgm:t>
    </dgm:pt>
    <dgm:pt modelId="{163F04D8-1E1D-0441-934C-AD53E22E1060}">
      <dgm:prSet phldrT="[Text]" custT="1"/>
      <dgm:spPr/>
      <dgm:t>
        <a:bodyPr/>
        <a:lstStyle/>
        <a:p>
          <a:r>
            <a:rPr lang="en-AU" sz="1600" b="1" dirty="0"/>
            <a:t>satire</a:t>
          </a:r>
          <a:endParaRPr lang="en-GB" sz="1600" b="1" dirty="0"/>
        </a:p>
      </dgm:t>
    </dgm:pt>
    <dgm:pt modelId="{6225634C-F5B2-1A45-BA78-207BBE3F11C7}" type="parTrans" cxnId="{74C5FBB5-643E-B748-BD44-658A226DED97}">
      <dgm:prSet/>
      <dgm:spPr/>
      <dgm:t>
        <a:bodyPr/>
        <a:lstStyle/>
        <a:p>
          <a:endParaRPr lang="en-GB" sz="1000" b="1" dirty="0"/>
        </a:p>
      </dgm:t>
    </dgm:pt>
    <dgm:pt modelId="{D0C3BE2C-8DC3-B34A-B877-E20335B8C808}" type="sibTrans" cxnId="{74C5FBB5-643E-B748-BD44-658A226DED97}">
      <dgm:prSet/>
      <dgm:spPr/>
      <dgm:t>
        <a:bodyPr/>
        <a:lstStyle/>
        <a:p>
          <a:endParaRPr lang="en-GB" sz="1000" b="1" dirty="0"/>
        </a:p>
      </dgm:t>
    </dgm:pt>
    <dgm:pt modelId="{145AD0F7-CFAF-3844-B1FB-ABC451F2F6DB}" type="pres">
      <dgm:prSet presAssocID="{DB433EC3-2E21-2E40-98CD-B0CF9B278B72}" presName="diagram" presStyleCnt="0">
        <dgm:presLayoutVars>
          <dgm:dir/>
          <dgm:resizeHandles val="exact"/>
        </dgm:presLayoutVars>
      </dgm:prSet>
      <dgm:spPr/>
    </dgm:pt>
    <dgm:pt modelId="{FD161E74-F6AC-ED4E-8CB1-2CF2482E2C94}" type="pres">
      <dgm:prSet presAssocID="{62F715D3-FB0D-C74C-9061-BADA14A33BEE}" presName="node" presStyleLbl="node1" presStyleIdx="0" presStyleCnt="8">
        <dgm:presLayoutVars>
          <dgm:bulletEnabled val="1"/>
        </dgm:presLayoutVars>
      </dgm:prSet>
      <dgm:spPr/>
    </dgm:pt>
    <dgm:pt modelId="{BA5DD429-88E3-874A-A21B-808433A2629F}" type="pres">
      <dgm:prSet presAssocID="{BE9CCACC-B480-6E46-9FEE-9E4C67336249}" presName="sibTrans" presStyleCnt="0"/>
      <dgm:spPr/>
    </dgm:pt>
    <dgm:pt modelId="{56C5D4AC-779A-D643-8F09-5FCFB5C9DC01}" type="pres">
      <dgm:prSet presAssocID="{163F04D8-1E1D-0441-934C-AD53E22E1060}" presName="node" presStyleLbl="node1" presStyleIdx="1" presStyleCnt="8">
        <dgm:presLayoutVars>
          <dgm:bulletEnabled val="1"/>
        </dgm:presLayoutVars>
      </dgm:prSet>
      <dgm:spPr/>
    </dgm:pt>
    <dgm:pt modelId="{812EA556-4078-D148-A809-6AB26755BFB9}" type="pres">
      <dgm:prSet presAssocID="{D0C3BE2C-8DC3-B34A-B877-E20335B8C808}" presName="sibTrans" presStyleCnt="0"/>
      <dgm:spPr/>
    </dgm:pt>
    <dgm:pt modelId="{32453EEE-59DD-F746-8877-F3413771BE88}" type="pres">
      <dgm:prSet presAssocID="{E3609BE7-2BB6-334B-B0B8-11D92AFD073C}" presName="node" presStyleLbl="node1" presStyleIdx="2" presStyleCnt="8">
        <dgm:presLayoutVars>
          <dgm:bulletEnabled val="1"/>
        </dgm:presLayoutVars>
      </dgm:prSet>
      <dgm:spPr/>
    </dgm:pt>
    <dgm:pt modelId="{438613EE-80FA-2B47-AD0D-9D51A40A2292}" type="pres">
      <dgm:prSet presAssocID="{84865380-DBD6-0340-8C56-3D2757E53577}" presName="sibTrans" presStyleCnt="0"/>
      <dgm:spPr/>
    </dgm:pt>
    <dgm:pt modelId="{F6C74704-3C2C-8D4B-B851-65CD78F01FE2}" type="pres">
      <dgm:prSet presAssocID="{DCF54DA0-6902-404A-8A42-C6893ED0496E}" presName="node" presStyleLbl="node1" presStyleIdx="3" presStyleCnt="8">
        <dgm:presLayoutVars>
          <dgm:bulletEnabled val="1"/>
        </dgm:presLayoutVars>
      </dgm:prSet>
      <dgm:spPr/>
    </dgm:pt>
    <dgm:pt modelId="{BF957DB1-9F5C-E447-8759-76BFE73FEEB1}" type="pres">
      <dgm:prSet presAssocID="{11729BAC-69C7-9C4D-8966-806BEFED8500}" presName="sibTrans" presStyleCnt="0"/>
      <dgm:spPr/>
    </dgm:pt>
    <dgm:pt modelId="{0BA5543C-9975-6449-A65C-46AA7D3F7DAF}" type="pres">
      <dgm:prSet presAssocID="{55D9C97E-A4C0-FA49-BDC2-2AE846C3DFEE}" presName="node" presStyleLbl="node1" presStyleIdx="4" presStyleCnt="8">
        <dgm:presLayoutVars>
          <dgm:bulletEnabled val="1"/>
        </dgm:presLayoutVars>
      </dgm:prSet>
      <dgm:spPr/>
    </dgm:pt>
    <dgm:pt modelId="{47FEF23F-5564-204B-B089-BD15A88A1137}" type="pres">
      <dgm:prSet presAssocID="{3CB6977C-504C-A441-BC2A-78451A6BA19E}" presName="sibTrans" presStyleCnt="0"/>
      <dgm:spPr/>
    </dgm:pt>
    <dgm:pt modelId="{1D5A182E-16E3-DE4B-A20E-BF81BF2A150C}" type="pres">
      <dgm:prSet presAssocID="{6E0FE2D7-FC9C-A64D-AAEE-F582E9225C84}" presName="node" presStyleLbl="node1" presStyleIdx="5" presStyleCnt="8">
        <dgm:presLayoutVars>
          <dgm:bulletEnabled val="1"/>
        </dgm:presLayoutVars>
      </dgm:prSet>
      <dgm:spPr/>
    </dgm:pt>
    <dgm:pt modelId="{FF92E1A9-B43E-7D42-A95D-B754FB9CC34D}" type="pres">
      <dgm:prSet presAssocID="{730596E6-9044-8647-A76D-A03E122FB87E}" presName="sibTrans" presStyleCnt="0"/>
      <dgm:spPr/>
    </dgm:pt>
    <dgm:pt modelId="{A36BBFCA-5EDE-6D45-B2BB-645AD8A05798}" type="pres">
      <dgm:prSet presAssocID="{A2F8681F-EFA9-AA45-96F4-5BA503A27B66}" presName="node" presStyleLbl="node1" presStyleIdx="6" presStyleCnt="8">
        <dgm:presLayoutVars>
          <dgm:bulletEnabled val="1"/>
        </dgm:presLayoutVars>
      </dgm:prSet>
      <dgm:spPr/>
    </dgm:pt>
    <dgm:pt modelId="{FCD6CB23-A3C3-9243-9656-683967FC1E24}" type="pres">
      <dgm:prSet presAssocID="{65757F68-63D3-AB43-8AA5-97902B765FC1}" presName="sibTrans" presStyleCnt="0"/>
      <dgm:spPr/>
    </dgm:pt>
    <dgm:pt modelId="{5F074051-692A-754C-B17A-48F48BA99CEE}" type="pres">
      <dgm:prSet presAssocID="{36F29147-EB38-9141-B4A5-6FFE008A583B}" presName="node" presStyleLbl="node1" presStyleIdx="7" presStyleCnt="8">
        <dgm:presLayoutVars>
          <dgm:bulletEnabled val="1"/>
        </dgm:presLayoutVars>
      </dgm:prSet>
      <dgm:spPr/>
    </dgm:pt>
  </dgm:ptLst>
  <dgm:cxnLst>
    <dgm:cxn modelId="{FD926B26-09F7-914B-9643-69EF7D0AB213}" type="presOf" srcId="{62F715D3-FB0D-C74C-9061-BADA14A33BEE}" destId="{FD161E74-F6AC-ED4E-8CB1-2CF2482E2C94}" srcOrd="0" destOrd="0" presId="urn:microsoft.com/office/officeart/2005/8/layout/default"/>
    <dgm:cxn modelId="{59CA9E35-61EA-A041-8F78-42D4DAFF8CD5}" srcId="{DB433EC3-2E21-2E40-98CD-B0CF9B278B72}" destId="{6E0FE2D7-FC9C-A64D-AAEE-F582E9225C84}" srcOrd="5" destOrd="0" parTransId="{8F2C37FF-C944-B741-B7A3-0BF2D80182B5}" sibTransId="{730596E6-9044-8647-A76D-A03E122FB87E}"/>
    <dgm:cxn modelId="{BCD06D3E-5673-A349-ABB6-9A62B7E7509A}" srcId="{DB433EC3-2E21-2E40-98CD-B0CF9B278B72}" destId="{DCF54DA0-6902-404A-8A42-C6893ED0496E}" srcOrd="3" destOrd="0" parTransId="{EB048F51-8124-E148-9061-FC33D4751CB0}" sibTransId="{11729BAC-69C7-9C4D-8966-806BEFED8500}"/>
    <dgm:cxn modelId="{6AA10C40-D2BF-2A48-88A8-1D13EBA6565F}" type="presOf" srcId="{36F29147-EB38-9141-B4A5-6FFE008A583B}" destId="{5F074051-692A-754C-B17A-48F48BA99CEE}" srcOrd="0" destOrd="0" presId="urn:microsoft.com/office/officeart/2005/8/layout/default"/>
    <dgm:cxn modelId="{5A926A5A-F016-014F-BDCF-9F5528DA98D8}" srcId="{DB433EC3-2E21-2E40-98CD-B0CF9B278B72}" destId="{55D9C97E-A4C0-FA49-BDC2-2AE846C3DFEE}" srcOrd="4" destOrd="0" parTransId="{46D545B6-1AB7-5641-8CD9-02A8097B5197}" sibTransId="{3CB6977C-504C-A441-BC2A-78451A6BA19E}"/>
    <dgm:cxn modelId="{2B227D5B-9F18-B14C-BE31-C9CE9ABC1326}" type="presOf" srcId="{6E0FE2D7-FC9C-A64D-AAEE-F582E9225C84}" destId="{1D5A182E-16E3-DE4B-A20E-BF81BF2A150C}" srcOrd="0" destOrd="0" presId="urn:microsoft.com/office/officeart/2005/8/layout/default"/>
    <dgm:cxn modelId="{AD896461-ED3F-D34C-BCE3-19CD1AE0CCB0}" srcId="{DB433EC3-2E21-2E40-98CD-B0CF9B278B72}" destId="{A2F8681F-EFA9-AA45-96F4-5BA503A27B66}" srcOrd="6" destOrd="0" parTransId="{6BB73DDE-7611-6243-A244-81CD319DA031}" sibTransId="{65757F68-63D3-AB43-8AA5-97902B765FC1}"/>
    <dgm:cxn modelId="{AA494766-8DFD-2843-B443-5DDC2A822A11}" srcId="{DB433EC3-2E21-2E40-98CD-B0CF9B278B72}" destId="{36F29147-EB38-9141-B4A5-6FFE008A583B}" srcOrd="7" destOrd="0" parTransId="{D6AC8E69-A11E-E54F-8C86-01153AF57F43}" sibTransId="{F575954D-9AB9-F044-8765-011402AD8352}"/>
    <dgm:cxn modelId="{77CDEB8F-B288-214A-851D-1B20CFA913DD}" type="presOf" srcId="{DB433EC3-2E21-2E40-98CD-B0CF9B278B72}" destId="{145AD0F7-CFAF-3844-B1FB-ABC451F2F6DB}" srcOrd="0" destOrd="0" presId="urn:microsoft.com/office/officeart/2005/8/layout/default"/>
    <dgm:cxn modelId="{8932F596-727D-1B4D-9EA0-C02037AB641D}" type="presOf" srcId="{E3609BE7-2BB6-334B-B0B8-11D92AFD073C}" destId="{32453EEE-59DD-F746-8877-F3413771BE88}" srcOrd="0" destOrd="0" presId="urn:microsoft.com/office/officeart/2005/8/layout/default"/>
    <dgm:cxn modelId="{035EB999-952D-6D40-8439-6CD7FDD72B17}" srcId="{DB433EC3-2E21-2E40-98CD-B0CF9B278B72}" destId="{E3609BE7-2BB6-334B-B0B8-11D92AFD073C}" srcOrd="2" destOrd="0" parTransId="{728EC271-8472-5346-AE82-517B191A7347}" sibTransId="{84865380-DBD6-0340-8C56-3D2757E53577}"/>
    <dgm:cxn modelId="{CE66E4B4-10BD-E540-AB78-828B19858F2B}" srcId="{DB433EC3-2E21-2E40-98CD-B0CF9B278B72}" destId="{62F715D3-FB0D-C74C-9061-BADA14A33BEE}" srcOrd="0" destOrd="0" parTransId="{824772CC-6B86-9D4C-B27D-7733B5F273E6}" sibTransId="{BE9CCACC-B480-6E46-9FEE-9E4C67336249}"/>
    <dgm:cxn modelId="{74C5FBB5-643E-B748-BD44-658A226DED97}" srcId="{DB433EC3-2E21-2E40-98CD-B0CF9B278B72}" destId="{163F04D8-1E1D-0441-934C-AD53E22E1060}" srcOrd="1" destOrd="0" parTransId="{6225634C-F5B2-1A45-BA78-207BBE3F11C7}" sibTransId="{D0C3BE2C-8DC3-B34A-B877-E20335B8C808}"/>
    <dgm:cxn modelId="{2BF6D3CB-74A7-EA4D-A5F4-A4961E7F9F89}" type="presOf" srcId="{163F04D8-1E1D-0441-934C-AD53E22E1060}" destId="{56C5D4AC-779A-D643-8F09-5FCFB5C9DC01}" srcOrd="0" destOrd="0" presId="urn:microsoft.com/office/officeart/2005/8/layout/default"/>
    <dgm:cxn modelId="{BEA9F4D9-E732-4F4E-912F-C29C39E762D1}" type="presOf" srcId="{A2F8681F-EFA9-AA45-96F4-5BA503A27B66}" destId="{A36BBFCA-5EDE-6D45-B2BB-645AD8A05798}" srcOrd="0" destOrd="0" presId="urn:microsoft.com/office/officeart/2005/8/layout/default"/>
    <dgm:cxn modelId="{0CD82FDA-6E4B-8B4C-8884-1734693B9F11}" type="presOf" srcId="{DCF54DA0-6902-404A-8A42-C6893ED0496E}" destId="{F6C74704-3C2C-8D4B-B851-65CD78F01FE2}" srcOrd="0" destOrd="0" presId="urn:microsoft.com/office/officeart/2005/8/layout/default"/>
    <dgm:cxn modelId="{5F9896EA-C92B-644B-A244-2649CBDB0ED7}" type="presOf" srcId="{55D9C97E-A4C0-FA49-BDC2-2AE846C3DFEE}" destId="{0BA5543C-9975-6449-A65C-46AA7D3F7DAF}" srcOrd="0" destOrd="0" presId="urn:microsoft.com/office/officeart/2005/8/layout/default"/>
    <dgm:cxn modelId="{4F337BB9-A603-5B49-96C2-2BBBD0B12BFA}" type="presParOf" srcId="{145AD0F7-CFAF-3844-B1FB-ABC451F2F6DB}" destId="{FD161E74-F6AC-ED4E-8CB1-2CF2482E2C94}" srcOrd="0" destOrd="0" presId="urn:microsoft.com/office/officeart/2005/8/layout/default"/>
    <dgm:cxn modelId="{2125A3C5-11ED-AC4E-A6B7-BAED6EE63F6B}" type="presParOf" srcId="{145AD0F7-CFAF-3844-B1FB-ABC451F2F6DB}" destId="{BA5DD429-88E3-874A-A21B-808433A2629F}" srcOrd="1" destOrd="0" presId="urn:microsoft.com/office/officeart/2005/8/layout/default"/>
    <dgm:cxn modelId="{D297135C-EBE3-834C-A1B3-9A7452FE3344}" type="presParOf" srcId="{145AD0F7-CFAF-3844-B1FB-ABC451F2F6DB}" destId="{56C5D4AC-779A-D643-8F09-5FCFB5C9DC01}" srcOrd="2" destOrd="0" presId="urn:microsoft.com/office/officeart/2005/8/layout/default"/>
    <dgm:cxn modelId="{9DB4E784-440C-954C-9B4F-F5C0043ED0DE}" type="presParOf" srcId="{145AD0F7-CFAF-3844-B1FB-ABC451F2F6DB}" destId="{812EA556-4078-D148-A809-6AB26755BFB9}" srcOrd="3" destOrd="0" presId="urn:microsoft.com/office/officeart/2005/8/layout/default"/>
    <dgm:cxn modelId="{6B006D59-1469-8E4C-BA18-82F87C192224}" type="presParOf" srcId="{145AD0F7-CFAF-3844-B1FB-ABC451F2F6DB}" destId="{32453EEE-59DD-F746-8877-F3413771BE88}" srcOrd="4" destOrd="0" presId="urn:microsoft.com/office/officeart/2005/8/layout/default"/>
    <dgm:cxn modelId="{F8AF54AD-6C5C-AC47-ADB5-25BE4A1355E6}" type="presParOf" srcId="{145AD0F7-CFAF-3844-B1FB-ABC451F2F6DB}" destId="{438613EE-80FA-2B47-AD0D-9D51A40A2292}" srcOrd="5" destOrd="0" presId="urn:microsoft.com/office/officeart/2005/8/layout/default"/>
    <dgm:cxn modelId="{D87B19B4-F6B0-E64C-BF07-FC331088F3BB}" type="presParOf" srcId="{145AD0F7-CFAF-3844-B1FB-ABC451F2F6DB}" destId="{F6C74704-3C2C-8D4B-B851-65CD78F01FE2}" srcOrd="6" destOrd="0" presId="urn:microsoft.com/office/officeart/2005/8/layout/default"/>
    <dgm:cxn modelId="{B4B60556-1872-BF4C-AAA2-3A99C843F574}" type="presParOf" srcId="{145AD0F7-CFAF-3844-B1FB-ABC451F2F6DB}" destId="{BF957DB1-9F5C-E447-8759-76BFE73FEEB1}" srcOrd="7" destOrd="0" presId="urn:microsoft.com/office/officeart/2005/8/layout/default"/>
    <dgm:cxn modelId="{B82C3005-BEBA-F143-BA5B-7DF99D620A4A}" type="presParOf" srcId="{145AD0F7-CFAF-3844-B1FB-ABC451F2F6DB}" destId="{0BA5543C-9975-6449-A65C-46AA7D3F7DAF}" srcOrd="8" destOrd="0" presId="urn:microsoft.com/office/officeart/2005/8/layout/default"/>
    <dgm:cxn modelId="{6FF68987-392B-6042-B626-3F7C3EE8BDC4}" type="presParOf" srcId="{145AD0F7-CFAF-3844-B1FB-ABC451F2F6DB}" destId="{47FEF23F-5564-204B-B089-BD15A88A1137}" srcOrd="9" destOrd="0" presId="urn:microsoft.com/office/officeart/2005/8/layout/default"/>
    <dgm:cxn modelId="{34042172-C7E9-E346-8C44-EC310CE049C6}" type="presParOf" srcId="{145AD0F7-CFAF-3844-B1FB-ABC451F2F6DB}" destId="{1D5A182E-16E3-DE4B-A20E-BF81BF2A150C}" srcOrd="10" destOrd="0" presId="urn:microsoft.com/office/officeart/2005/8/layout/default"/>
    <dgm:cxn modelId="{369979EC-1700-3640-ABEE-71E40D9D08AC}" type="presParOf" srcId="{145AD0F7-CFAF-3844-B1FB-ABC451F2F6DB}" destId="{FF92E1A9-B43E-7D42-A95D-B754FB9CC34D}" srcOrd="11" destOrd="0" presId="urn:microsoft.com/office/officeart/2005/8/layout/default"/>
    <dgm:cxn modelId="{B87214CF-9FF3-1D49-B427-85B1A81DEC03}" type="presParOf" srcId="{145AD0F7-CFAF-3844-B1FB-ABC451F2F6DB}" destId="{A36BBFCA-5EDE-6D45-B2BB-645AD8A05798}" srcOrd="12" destOrd="0" presId="urn:microsoft.com/office/officeart/2005/8/layout/default"/>
    <dgm:cxn modelId="{D93B5309-894B-1945-9C75-CDD40A1258E6}" type="presParOf" srcId="{145AD0F7-CFAF-3844-B1FB-ABC451F2F6DB}" destId="{FCD6CB23-A3C3-9243-9656-683967FC1E24}" srcOrd="13" destOrd="0" presId="urn:microsoft.com/office/officeart/2005/8/layout/default"/>
    <dgm:cxn modelId="{D03C2342-C0AC-774A-8CAF-CB711DF807A6}" type="presParOf" srcId="{145AD0F7-CFAF-3844-B1FB-ABC451F2F6DB}" destId="{5F074051-692A-754C-B17A-48F48BA99CE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9C3763-8877-6641-A6A3-050649994F15}" type="doc">
      <dgm:prSet loTypeId="urn:microsoft.com/office/officeart/2005/8/layout/vList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7D82C64-B286-E14E-9BE1-2EBD77D9017A}">
      <dgm:prSet phldrT="[Text]"/>
      <dgm:spPr/>
      <dgm:t>
        <a:bodyPr/>
        <a:lstStyle/>
        <a:p>
          <a:r>
            <a:rPr lang="en-GB" b="1" dirty="0"/>
            <a:t> News, 24 sites</a:t>
          </a:r>
        </a:p>
      </dgm:t>
    </dgm:pt>
    <dgm:pt modelId="{00927DF6-317A-544F-B2BA-858FF470EA4C}" type="parTrans" cxnId="{CB5C5FB0-75AF-0A42-B94B-E6B07FADDA69}">
      <dgm:prSet/>
      <dgm:spPr/>
      <dgm:t>
        <a:bodyPr/>
        <a:lstStyle/>
        <a:p>
          <a:endParaRPr lang="en-GB"/>
        </a:p>
      </dgm:t>
    </dgm:pt>
    <dgm:pt modelId="{549EE887-C8E8-DE4E-91D1-7E1E8E7AE4EC}" type="sibTrans" cxnId="{CB5C5FB0-75AF-0A42-B94B-E6B07FADDA69}">
      <dgm:prSet/>
      <dgm:spPr/>
      <dgm:t>
        <a:bodyPr/>
        <a:lstStyle/>
        <a:p>
          <a:endParaRPr lang="en-GB"/>
        </a:p>
      </dgm:t>
    </dgm:pt>
    <dgm:pt modelId="{8AF89B92-06C1-9A42-9767-8C41D8D3D6DF}">
      <dgm:prSet phldrT="[Text]"/>
      <dgm:spPr/>
      <dgm:t>
        <a:bodyPr anchor="ctr" anchorCtr="0"/>
        <a:lstStyle/>
        <a:p>
          <a:r>
            <a:rPr lang="en-GB" dirty="0"/>
            <a:t>NYTimes</a:t>
          </a:r>
        </a:p>
      </dgm:t>
    </dgm:pt>
    <dgm:pt modelId="{B125CFE0-917E-7F4F-8E7E-6EAB4A6277F2}" type="parTrans" cxnId="{71C33F37-5319-0E4F-AE36-557CDC8BFE60}">
      <dgm:prSet/>
      <dgm:spPr/>
      <dgm:t>
        <a:bodyPr/>
        <a:lstStyle/>
        <a:p>
          <a:endParaRPr lang="en-GB"/>
        </a:p>
      </dgm:t>
    </dgm:pt>
    <dgm:pt modelId="{5C0B0292-7FAD-F247-B7BB-ABB584A15A60}" type="sibTrans" cxnId="{71C33F37-5319-0E4F-AE36-557CDC8BFE60}">
      <dgm:prSet/>
      <dgm:spPr/>
      <dgm:t>
        <a:bodyPr/>
        <a:lstStyle/>
        <a:p>
          <a:endParaRPr lang="en-GB"/>
        </a:p>
      </dgm:t>
    </dgm:pt>
    <dgm:pt modelId="{04FD0734-F10D-C541-999D-8B5FB865FF38}">
      <dgm:prSet phldrT="[Text]"/>
      <dgm:spPr/>
      <dgm:t>
        <a:bodyPr/>
        <a:lstStyle/>
        <a:p>
          <a:r>
            <a:rPr lang="en-GB" b="1" dirty="0"/>
            <a:t> Fake, 26 sites</a:t>
          </a:r>
        </a:p>
      </dgm:t>
    </dgm:pt>
    <dgm:pt modelId="{B83700DD-8329-6646-B008-68B0F9C79D1E}" type="parTrans" cxnId="{4918EE74-BF42-A34C-8983-F16A25A536DF}">
      <dgm:prSet/>
      <dgm:spPr/>
      <dgm:t>
        <a:bodyPr/>
        <a:lstStyle/>
        <a:p>
          <a:endParaRPr lang="en-GB"/>
        </a:p>
      </dgm:t>
    </dgm:pt>
    <dgm:pt modelId="{EB1539DE-76E6-4249-9947-4D32653050E9}" type="sibTrans" cxnId="{4918EE74-BF42-A34C-8983-F16A25A536DF}">
      <dgm:prSet/>
      <dgm:spPr/>
      <dgm:t>
        <a:bodyPr/>
        <a:lstStyle/>
        <a:p>
          <a:endParaRPr lang="en-GB"/>
        </a:p>
      </dgm:t>
    </dgm:pt>
    <dgm:pt modelId="{AF28F5AB-953B-6744-9940-5AA2FBDEA4C7}">
      <dgm:prSet phldrT="[Text]"/>
      <dgm:spPr/>
      <dgm:t>
        <a:bodyPr anchor="ctr" anchorCtr="0"/>
        <a:lstStyle/>
        <a:p>
          <a:r>
            <a:rPr lang="en-GB" dirty="0" err="1"/>
            <a:t>Clickhole</a:t>
          </a:r>
          <a:endParaRPr lang="en-GB" dirty="0"/>
        </a:p>
      </dgm:t>
    </dgm:pt>
    <dgm:pt modelId="{6DBD5E3B-20CB-5745-B8D8-8DEA80C60D3B}" type="parTrans" cxnId="{F46B0554-979E-E54C-9399-6A0CFB174A09}">
      <dgm:prSet/>
      <dgm:spPr/>
      <dgm:t>
        <a:bodyPr/>
        <a:lstStyle/>
        <a:p>
          <a:endParaRPr lang="en-GB"/>
        </a:p>
      </dgm:t>
    </dgm:pt>
    <dgm:pt modelId="{62406649-BE3C-644D-BF4B-DCC9A68B368B}" type="sibTrans" cxnId="{F46B0554-979E-E54C-9399-6A0CFB174A09}">
      <dgm:prSet/>
      <dgm:spPr/>
      <dgm:t>
        <a:bodyPr/>
        <a:lstStyle/>
        <a:p>
          <a:endParaRPr lang="en-GB"/>
        </a:p>
      </dgm:t>
    </dgm:pt>
    <dgm:pt modelId="{FB4EA749-8C18-3242-9956-637D51769186}">
      <dgm:prSet phldrT="[Text]"/>
      <dgm:spPr/>
      <dgm:t>
        <a:bodyPr anchor="ctr" anchorCtr="0"/>
        <a:lstStyle/>
        <a:p>
          <a:r>
            <a:rPr lang="en-GB" dirty="0"/>
            <a:t>CNN</a:t>
          </a:r>
        </a:p>
      </dgm:t>
    </dgm:pt>
    <dgm:pt modelId="{7B9F2C6B-F12D-AB42-8FC0-17B925CE2F23}" type="parTrans" cxnId="{BA05BEEA-6927-3346-B8D5-CF8065AE9AFB}">
      <dgm:prSet/>
      <dgm:spPr/>
      <dgm:t>
        <a:bodyPr/>
        <a:lstStyle/>
        <a:p>
          <a:endParaRPr lang="en-GB"/>
        </a:p>
      </dgm:t>
    </dgm:pt>
    <dgm:pt modelId="{90EA7148-4C35-4446-8344-276052D56272}" type="sibTrans" cxnId="{BA05BEEA-6927-3346-B8D5-CF8065AE9AFB}">
      <dgm:prSet/>
      <dgm:spPr/>
      <dgm:t>
        <a:bodyPr/>
        <a:lstStyle/>
        <a:p>
          <a:endParaRPr lang="en-GB"/>
        </a:p>
      </dgm:t>
    </dgm:pt>
    <dgm:pt modelId="{4054C6D1-711E-414C-9E3D-D6337B8D73B8}">
      <dgm:prSet phldrT="[Text]"/>
      <dgm:spPr/>
      <dgm:t>
        <a:bodyPr anchor="ctr" anchorCtr="0"/>
        <a:lstStyle/>
        <a:p>
          <a:r>
            <a:rPr lang="en-GB" dirty="0"/>
            <a:t>The Guardian, etc.</a:t>
          </a:r>
        </a:p>
      </dgm:t>
    </dgm:pt>
    <dgm:pt modelId="{8492AE8F-34FA-894C-A18A-35E05DF02287}" type="parTrans" cxnId="{D2820FC4-CBEE-8C4E-B8EA-01582A64D578}">
      <dgm:prSet/>
      <dgm:spPr/>
      <dgm:t>
        <a:bodyPr/>
        <a:lstStyle/>
        <a:p>
          <a:endParaRPr lang="en-GB"/>
        </a:p>
      </dgm:t>
    </dgm:pt>
    <dgm:pt modelId="{C2F44DF5-50D9-B846-B9B3-DE2419787F0D}" type="sibTrans" cxnId="{D2820FC4-CBEE-8C4E-B8EA-01582A64D578}">
      <dgm:prSet/>
      <dgm:spPr/>
      <dgm:t>
        <a:bodyPr/>
        <a:lstStyle/>
        <a:p>
          <a:endParaRPr lang="en-GB"/>
        </a:p>
      </dgm:t>
    </dgm:pt>
    <dgm:pt modelId="{9819ADFF-2D97-0149-9553-311139EE10C0}">
      <dgm:prSet phldrT="[Text]"/>
      <dgm:spPr/>
      <dgm:t>
        <a:bodyPr anchor="ctr" anchorCtr="0"/>
        <a:lstStyle/>
        <a:p>
          <a:r>
            <a:rPr lang="en-GB" dirty="0"/>
            <a:t>The Onion</a:t>
          </a:r>
        </a:p>
      </dgm:t>
    </dgm:pt>
    <dgm:pt modelId="{DE565A5F-9494-1242-81AC-4C42388EA7DB}" type="parTrans" cxnId="{9463D118-06B8-474F-87C5-6F318208C4D5}">
      <dgm:prSet/>
      <dgm:spPr/>
      <dgm:t>
        <a:bodyPr/>
        <a:lstStyle/>
        <a:p>
          <a:endParaRPr lang="en-GB"/>
        </a:p>
      </dgm:t>
    </dgm:pt>
    <dgm:pt modelId="{CB8F62BD-DEA7-5C4F-A0DF-3D5F01E74C86}" type="sibTrans" cxnId="{9463D118-06B8-474F-87C5-6F318208C4D5}">
      <dgm:prSet/>
      <dgm:spPr/>
      <dgm:t>
        <a:bodyPr/>
        <a:lstStyle/>
        <a:p>
          <a:endParaRPr lang="en-GB"/>
        </a:p>
      </dgm:t>
    </dgm:pt>
    <dgm:pt modelId="{FC8643B0-BA45-F645-BC25-DFF391C17826}">
      <dgm:prSet phldrT="[Text]"/>
      <dgm:spPr/>
      <dgm:t>
        <a:bodyPr anchor="ctr" anchorCtr="0"/>
        <a:lstStyle/>
        <a:p>
          <a:r>
            <a:rPr lang="en-GB" dirty="0" err="1"/>
            <a:t>Politifact</a:t>
          </a:r>
          <a:endParaRPr lang="en-GB" dirty="0"/>
        </a:p>
      </dgm:t>
    </dgm:pt>
    <dgm:pt modelId="{1D0892DE-6549-0341-BE1B-E8191000AB19}" type="parTrans" cxnId="{6E62141D-2779-CE41-BA0B-8AC5DF82174A}">
      <dgm:prSet/>
      <dgm:spPr/>
      <dgm:t>
        <a:bodyPr/>
        <a:lstStyle/>
        <a:p>
          <a:endParaRPr lang="en-GB"/>
        </a:p>
      </dgm:t>
    </dgm:pt>
    <dgm:pt modelId="{7045A5C0-23BA-4742-9CCE-85C0D7A0C165}" type="sibTrans" cxnId="{6E62141D-2779-CE41-BA0B-8AC5DF82174A}">
      <dgm:prSet/>
      <dgm:spPr/>
      <dgm:t>
        <a:bodyPr/>
        <a:lstStyle/>
        <a:p>
          <a:endParaRPr lang="en-GB"/>
        </a:p>
      </dgm:t>
    </dgm:pt>
    <dgm:pt modelId="{538DF1D5-5FB4-9845-A6B0-18326CBFA90E}">
      <dgm:prSet phldrT="[Text]"/>
      <dgm:spPr/>
      <dgm:t>
        <a:bodyPr anchor="ctr" anchorCtr="0"/>
        <a:lstStyle/>
        <a:p>
          <a:r>
            <a:rPr lang="en-GB" dirty="0"/>
            <a:t>100percentfedup, etc.</a:t>
          </a:r>
        </a:p>
      </dgm:t>
    </dgm:pt>
    <dgm:pt modelId="{60A61B40-4108-2F41-BE77-97227150524A}" type="parTrans" cxnId="{D1781569-B6A3-7841-8AB0-2B02456E2E7B}">
      <dgm:prSet/>
      <dgm:spPr/>
      <dgm:t>
        <a:bodyPr/>
        <a:lstStyle/>
        <a:p>
          <a:endParaRPr lang="en-GB"/>
        </a:p>
      </dgm:t>
    </dgm:pt>
    <dgm:pt modelId="{E3BBEEEB-0D9D-1143-AA23-BD1972B71A4C}" type="sibTrans" cxnId="{D1781569-B6A3-7841-8AB0-2B02456E2E7B}">
      <dgm:prSet/>
      <dgm:spPr/>
      <dgm:t>
        <a:bodyPr/>
        <a:lstStyle/>
        <a:p>
          <a:endParaRPr lang="en-GB"/>
        </a:p>
      </dgm:t>
    </dgm:pt>
    <dgm:pt modelId="{C55DCC9F-60CE-4841-A298-14342E89D9CB}">
      <dgm:prSet phldrT="[Text]"/>
      <dgm:spPr/>
      <dgm:t>
        <a:bodyPr anchor="ctr" anchorCtr="0"/>
        <a:lstStyle/>
        <a:p>
          <a:r>
            <a:rPr lang="en-GB" dirty="0"/>
            <a:t>Reuters</a:t>
          </a:r>
        </a:p>
      </dgm:t>
    </dgm:pt>
    <dgm:pt modelId="{F33F0CFE-BAD3-AC44-B6EA-47886BE6AB6F}" type="parTrans" cxnId="{2C9ED469-C0D5-F142-A2A4-32118F37BA78}">
      <dgm:prSet/>
      <dgm:spPr/>
      <dgm:t>
        <a:bodyPr/>
        <a:lstStyle/>
        <a:p>
          <a:endParaRPr lang="en-GB"/>
        </a:p>
      </dgm:t>
    </dgm:pt>
    <dgm:pt modelId="{7B7FBC28-3C37-D24F-9B6E-16B5EDE70E61}" type="sibTrans" cxnId="{2C9ED469-C0D5-F142-A2A4-32118F37BA78}">
      <dgm:prSet/>
      <dgm:spPr/>
      <dgm:t>
        <a:bodyPr/>
        <a:lstStyle/>
        <a:p>
          <a:endParaRPr lang="en-GB"/>
        </a:p>
      </dgm:t>
    </dgm:pt>
    <dgm:pt modelId="{32AB2D39-BA24-A54C-853B-640F8280CB08}" type="pres">
      <dgm:prSet presAssocID="{CD9C3763-8877-6641-A6A3-050649994F15}" presName="linear" presStyleCnt="0">
        <dgm:presLayoutVars>
          <dgm:animLvl val="lvl"/>
          <dgm:resizeHandles val="exact"/>
        </dgm:presLayoutVars>
      </dgm:prSet>
      <dgm:spPr/>
    </dgm:pt>
    <dgm:pt modelId="{398F8EE9-192E-E041-9868-BAABFB41BB5B}" type="pres">
      <dgm:prSet presAssocID="{D7D82C64-B286-E14E-9BE1-2EBD77D9017A}" presName="parentText" presStyleLbl="node1" presStyleIdx="0" presStyleCnt="2" custScaleY="35420">
        <dgm:presLayoutVars>
          <dgm:chMax val="0"/>
          <dgm:bulletEnabled val="1"/>
        </dgm:presLayoutVars>
      </dgm:prSet>
      <dgm:spPr/>
    </dgm:pt>
    <dgm:pt modelId="{5CD97F47-8093-3F47-A7B6-3FE221FFCEC4}" type="pres">
      <dgm:prSet presAssocID="{D7D82C64-B286-E14E-9BE1-2EBD77D9017A}" presName="childText" presStyleLbl="revTx" presStyleIdx="0" presStyleCnt="2" custScaleY="33779">
        <dgm:presLayoutVars>
          <dgm:bulletEnabled val="1"/>
        </dgm:presLayoutVars>
      </dgm:prSet>
      <dgm:spPr/>
    </dgm:pt>
    <dgm:pt modelId="{A9BBC959-0137-CA42-9C6B-70D3844077B0}" type="pres">
      <dgm:prSet presAssocID="{04FD0734-F10D-C541-999D-8B5FB865FF38}" presName="parentText" presStyleLbl="node1" presStyleIdx="1" presStyleCnt="2" custScaleY="39258">
        <dgm:presLayoutVars>
          <dgm:chMax val="0"/>
          <dgm:bulletEnabled val="1"/>
        </dgm:presLayoutVars>
      </dgm:prSet>
      <dgm:spPr/>
    </dgm:pt>
    <dgm:pt modelId="{7EFC7D37-4107-A14D-9E0D-B979D6D580DC}" type="pres">
      <dgm:prSet presAssocID="{04FD0734-F10D-C541-999D-8B5FB865FF38}" presName="childText" presStyleLbl="revTx" presStyleIdx="1" presStyleCnt="2" custScaleY="34602">
        <dgm:presLayoutVars>
          <dgm:bulletEnabled val="1"/>
        </dgm:presLayoutVars>
      </dgm:prSet>
      <dgm:spPr/>
    </dgm:pt>
  </dgm:ptLst>
  <dgm:cxnLst>
    <dgm:cxn modelId="{E36E380C-93AE-834D-B82B-ACD11E29E77C}" type="presOf" srcId="{FB4EA749-8C18-3242-9956-637D51769186}" destId="{5CD97F47-8093-3F47-A7B6-3FE221FFCEC4}" srcOrd="0" destOrd="1" presId="urn:microsoft.com/office/officeart/2005/8/layout/vList2"/>
    <dgm:cxn modelId="{2CE4F60C-D28D-C946-BDD3-4F3B6B58B873}" type="presOf" srcId="{C55DCC9F-60CE-4841-A298-14342E89D9CB}" destId="{5CD97F47-8093-3F47-A7B6-3FE221FFCEC4}" srcOrd="0" destOrd="2" presId="urn:microsoft.com/office/officeart/2005/8/layout/vList2"/>
    <dgm:cxn modelId="{BFF78311-5896-7444-B582-23287E6BC651}" type="presOf" srcId="{FC8643B0-BA45-F645-BC25-DFF391C17826}" destId="{7EFC7D37-4107-A14D-9E0D-B979D6D580DC}" srcOrd="0" destOrd="2" presId="urn:microsoft.com/office/officeart/2005/8/layout/vList2"/>
    <dgm:cxn modelId="{9463D118-06B8-474F-87C5-6F318208C4D5}" srcId="{04FD0734-F10D-C541-999D-8B5FB865FF38}" destId="{9819ADFF-2D97-0149-9553-311139EE10C0}" srcOrd="1" destOrd="0" parTransId="{DE565A5F-9494-1242-81AC-4C42388EA7DB}" sibTransId="{CB8F62BD-DEA7-5C4F-A0DF-3D5F01E74C86}"/>
    <dgm:cxn modelId="{6E62141D-2779-CE41-BA0B-8AC5DF82174A}" srcId="{04FD0734-F10D-C541-999D-8B5FB865FF38}" destId="{FC8643B0-BA45-F645-BC25-DFF391C17826}" srcOrd="2" destOrd="0" parTransId="{1D0892DE-6549-0341-BE1B-E8191000AB19}" sibTransId="{7045A5C0-23BA-4742-9CCE-85C0D7A0C165}"/>
    <dgm:cxn modelId="{71C33F37-5319-0E4F-AE36-557CDC8BFE60}" srcId="{D7D82C64-B286-E14E-9BE1-2EBD77D9017A}" destId="{8AF89B92-06C1-9A42-9767-8C41D8D3D6DF}" srcOrd="0" destOrd="0" parTransId="{B125CFE0-917E-7F4F-8E7E-6EAB4A6277F2}" sibTransId="{5C0B0292-7FAD-F247-B7BB-ABB584A15A60}"/>
    <dgm:cxn modelId="{F194B243-90E1-5D42-99A0-A54A82B95DF7}" type="presOf" srcId="{538DF1D5-5FB4-9845-A6B0-18326CBFA90E}" destId="{7EFC7D37-4107-A14D-9E0D-B979D6D580DC}" srcOrd="0" destOrd="3" presId="urn:microsoft.com/office/officeart/2005/8/layout/vList2"/>
    <dgm:cxn modelId="{4CEBEC48-9C6E-CB4F-9103-E753261879E5}" type="presOf" srcId="{CD9C3763-8877-6641-A6A3-050649994F15}" destId="{32AB2D39-BA24-A54C-853B-640F8280CB08}" srcOrd="0" destOrd="0" presId="urn:microsoft.com/office/officeart/2005/8/layout/vList2"/>
    <dgm:cxn modelId="{F46B0554-979E-E54C-9399-6A0CFB174A09}" srcId="{04FD0734-F10D-C541-999D-8B5FB865FF38}" destId="{AF28F5AB-953B-6744-9940-5AA2FBDEA4C7}" srcOrd="0" destOrd="0" parTransId="{6DBD5E3B-20CB-5745-B8D8-8DEA80C60D3B}" sibTransId="{62406649-BE3C-644D-BF4B-DCC9A68B368B}"/>
    <dgm:cxn modelId="{D1781569-B6A3-7841-8AB0-2B02456E2E7B}" srcId="{04FD0734-F10D-C541-999D-8B5FB865FF38}" destId="{538DF1D5-5FB4-9845-A6B0-18326CBFA90E}" srcOrd="3" destOrd="0" parTransId="{60A61B40-4108-2F41-BE77-97227150524A}" sibTransId="{E3BBEEEB-0D9D-1143-AA23-BD1972B71A4C}"/>
    <dgm:cxn modelId="{2C9ED469-C0D5-F142-A2A4-32118F37BA78}" srcId="{D7D82C64-B286-E14E-9BE1-2EBD77D9017A}" destId="{C55DCC9F-60CE-4841-A298-14342E89D9CB}" srcOrd="2" destOrd="0" parTransId="{F33F0CFE-BAD3-AC44-B6EA-47886BE6AB6F}" sibTransId="{7B7FBC28-3C37-D24F-9B6E-16B5EDE70E61}"/>
    <dgm:cxn modelId="{57EE5F71-04B6-6649-AEB1-2D4E735B9C93}" type="presOf" srcId="{D7D82C64-B286-E14E-9BE1-2EBD77D9017A}" destId="{398F8EE9-192E-E041-9868-BAABFB41BB5B}" srcOrd="0" destOrd="0" presId="urn:microsoft.com/office/officeart/2005/8/layout/vList2"/>
    <dgm:cxn modelId="{4918EE74-BF42-A34C-8983-F16A25A536DF}" srcId="{CD9C3763-8877-6641-A6A3-050649994F15}" destId="{04FD0734-F10D-C541-999D-8B5FB865FF38}" srcOrd="1" destOrd="0" parTransId="{B83700DD-8329-6646-B008-68B0F9C79D1E}" sibTransId="{EB1539DE-76E6-4249-9947-4D32653050E9}"/>
    <dgm:cxn modelId="{2C98058E-75AA-5C4A-AAB3-0DAE940EBFF0}" type="presOf" srcId="{04FD0734-F10D-C541-999D-8B5FB865FF38}" destId="{A9BBC959-0137-CA42-9C6B-70D3844077B0}" srcOrd="0" destOrd="0" presId="urn:microsoft.com/office/officeart/2005/8/layout/vList2"/>
    <dgm:cxn modelId="{CB5C5FB0-75AF-0A42-B94B-E6B07FADDA69}" srcId="{CD9C3763-8877-6641-A6A3-050649994F15}" destId="{D7D82C64-B286-E14E-9BE1-2EBD77D9017A}" srcOrd="0" destOrd="0" parTransId="{00927DF6-317A-544F-B2BA-858FF470EA4C}" sibTransId="{549EE887-C8E8-DE4E-91D1-7E1E8E7AE4EC}"/>
    <dgm:cxn modelId="{90EE62C0-7505-5A43-9927-0B3EBED02ADE}" type="presOf" srcId="{AF28F5AB-953B-6744-9940-5AA2FBDEA4C7}" destId="{7EFC7D37-4107-A14D-9E0D-B979D6D580DC}" srcOrd="0" destOrd="0" presId="urn:microsoft.com/office/officeart/2005/8/layout/vList2"/>
    <dgm:cxn modelId="{D2820FC4-CBEE-8C4E-B8EA-01582A64D578}" srcId="{D7D82C64-B286-E14E-9BE1-2EBD77D9017A}" destId="{4054C6D1-711E-414C-9E3D-D6337B8D73B8}" srcOrd="3" destOrd="0" parTransId="{8492AE8F-34FA-894C-A18A-35E05DF02287}" sibTransId="{C2F44DF5-50D9-B846-B9B3-DE2419787F0D}"/>
    <dgm:cxn modelId="{5F47FDDE-690E-CC41-97DB-B00540480EF9}" type="presOf" srcId="{8AF89B92-06C1-9A42-9767-8C41D8D3D6DF}" destId="{5CD97F47-8093-3F47-A7B6-3FE221FFCEC4}" srcOrd="0" destOrd="0" presId="urn:microsoft.com/office/officeart/2005/8/layout/vList2"/>
    <dgm:cxn modelId="{942B89E5-0464-6842-8B96-BCCB901AFC38}" type="presOf" srcId="{9819ADFF-2D97-0149-9553-311139EE10C0}" destId="{7EFC7D37-4107-A14D-9E0D-B979D6D580DC}" srcOrd="0" destOrd="1" presId="urn:microsoft.com/office/officeart/2005/8/layout/vList2"/>
    <dgm:cxn modelId="{BA05BEEA-6927-3346-B8D5-CF8065AE9AFB}" srcId="{D7D82C64-B286-E14E-9BE1-2EBD77D9017A}" destId="{FB4EA749-8C18-3242-9956-637D51769186}" srcOrd="1" destOrd="0" parTransId="{7B9F2C6B-F12D-AB42-8FC0-17B925CE2F23}" sibTransId="{90EA7148-4C35-4446-8344-276052D56272}"/>
    <dgm:cxn modelId="{FFAA30EB-23A4-664B-B320-931B314863FE}" type="presOf" srcId="{4054C6D1-711E-414C-9E3D-D6337B8D73B8}" destId="{5CD97F47-8093-3F47-A7B6-3FE221FFCEC4}" srcOrd="0" destOrd="3" presId="urn:microsoft.com/office/officeart/2005/8/layout/vList2"/>
    <dgm:cxn modelId="{56D2B5CC-2B4D-2F46-9EB2-B74786DA1283}" type="presParOf" srcId="{32AB2D39-BA24-A54C-853B-640F8280CB08}" destId="{398F8EE9-192E-E041-9868-BAABFB41BB5B}" srcOrd="0" destOrd="0" presId="urn:microsoft.com/office/officeart/2005/8/layout/vList2"/>
    <dgm:cxn modelId="{29C1D551-53DF-2645-A1B2-F66FBCCC6F33}" type="presParOf" srcId="{32AB2D39-BA24-A54C-853B-640F8280CB08}" destId="{5CD97F47-8093-3F47-A7B6-3FE221FFCEC4}" srcOrd="1" destOrd="0" presId="urn:microsoft.com/office/officeart/2005/8/layout/vList2"/>
    <dgm:cxn modelId="{2D5BF74B-7476-F94E-A881-04370124A108}" type="presParOf" srcId="{32AB2D39-BA24-A54C-853B-640F8280CB08}" destId="{A9BBC959-0137-CA42-9C6B-70D3844077B0}" srcOrd="2" destOrd="0" presId="urn:microsoft.com/office/officeart/2005/8/layout/vList2"/>
    <dgm:cxn modelId="{8795712A-402A-884E-ABF9-07FA02DB98A6}" type="presParOf" srcId="{32AB2D39-BA24-A54C-853B-640F8280CB08}" destId="{7EFC7D37-4107-A14D-9E0D-B979D6D580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896C9F-A511-124C-A5F0-26D5B357D1DC}" type="doc">
      <dgm:prSet loTypeId="urn:microsoft.com/office/officeart/2005/8/layout/process1" loCatId="" qsTypeId="urn:microsoft.com/office/officeart/2005/8/quickstyle/simple5" qsCatId="simple" csTypeId="urn:microsoft.com/office/officeart/2005/8/colors/accent0_3" csCatId="mainScheme" phldr="1"/>
      <dgm:spPr/>
    </dgm:pt>
    <dgm:pt modelId="{CA318637-C6A2-684E-8AE3-BA940FF2F65E}">
      <dgm:prSet phldrT="[Text]" custT="1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en-US" altLang="zh-CN" sz="1400" dirty="0"/>
            <a:t>implement</a:t>
          </a:r>
          <a:r>
            <a:rPr lang="zh-CN" altLang="en-US" sz="1400" dirty="0"/>
            <a:t> </a:t>
          </a:r>
          <a:r>
            <a:rPr lang="en-AU" sz="1400" dirty="0"/>
            <a:t>technologic</a:t>
          </a:r>
          <a:r>
            <a:rPr lang="zh-CN" altLang="en-US" sz="1400" dirty="0"/>
            <a:t> </a:t>
          </a:r>
          <a:r>
            <a:rPr lang="en-US" altLang="zh-CN" sz="1400" dirty="0"/>
            <a:t>solutions</a:t>
          </a:r>
          <a:r>
            <a:rPr lang="en-AU" sz="1400" dirty="0"/>
            <a:t> </a:t>
          </a:r>
          <a:r>
            <a:rPr lang="en-US" altLang="zh-CN" sz="1400" dirty="0"/>
            <a:t>to</a:t>
          </a:r>
          <a:r>
            <a:rPr lang="zh-CN" altLang="en-US" sz="1400" dirty="0"/>
            <a:t> </a:t>
          </a:r>
          <a:r>
            <a:rPr lang="en-US" altLang="zh-CN" sz="1400" dirty="0"/>
            <a:t>induce</a:t>
          </a:r>
          <a:r>
            <a:rPr lang="en-AU" sz="1400" dirty="0"/>
            <a:t> change in information consumption</a:t>
          </a:r>
          <a:r>
            <a:rPr lang="zh-CN" altLang="en-US" sz="1400" dirty="0"/>
            <a:t> </a:t>
          </a:r>
          <a:r>
            <a:rPr lang="en-US" altLang="zh-CN" sz="1400" dirty="0" err="1"/>
            <a:t>behaviour</a:t>
          </a:r>
          <a:r>
            <a:rPr lang="en-AU" sz="1400" dirty="0"/>
            <a:t> </a:t>
          </a:r>
          <a:endParaRPr lang="en-GB" sz="1400" dirty="0"/>
        </a:p>
      </dgm:t>
    </dgm:pt>
    <dgm:pt modelId="{850618F4-D41A-FD48-B280-1F1D6C09F340}" type="parTrans" cxnId="{59B030AB-06C0-5F4D-85C6-45DD542D2478}">
      <dgm:prSet/>
      <dgm:spPr/>
      <dgm:t>
        <a:bodyPr/>
        <a:lstStyle/>
        <a:p>
          <a:endParaRPr lang="en-GB" sz="1400"/>
        </a:p>
      </dgm:t>
    </dgm:pt>
    <dgm:pt modelId="{3AE7F99E-A84A-1A4A-8CD4-D819C2DFD0A7}" type="sibTrans" cxnId="{59B030AB-06C0-5F4D-85C6-45DD542D2478}">
      <dgm:prSet custT="1"/>
      <dgm:spPr/>
      <dgm:t>
        <a:bodyPr/>
        <a:lstStyle/>
        <a:p>
          <a:endParaRPr lang="en-GB" sz="1400"/>
        </a:p>
      </dgm:t>
    </dgm:pt>
    <dgm:pt modelId="{C592F3A5-C790-C74C-A357-A8CDE56E6C52}">
      <dgm:prSet phldrT="[Text]" custT="1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en-AU" sz="1400" dirty="0"/>
            <a:t>empower user</a:t>
          </a:r>
          <a:r>
            <a:rPr lang="en-US" altLang="zh-CN" sz="1400" dirty="0"/>
            <a:t>s</a:t>
          </a:r>
          <a:r>
            <a:rPr lang="en-AU" sz="1400" dirty="0"/>
            <a:t> to</a:t>
          </a:r>
          <a:r>
            <a:rPr lang="zh-CN" altLang="en-US" sz="1400" dirty="0"/>
            <a:t> </a:t>
          </a:r>
          <a:r>
            <a:rPr lang="en-US" altLang="zh-CN" sz="1400" dirty="0"/>
            <a:t>make</a:t>
          </a:r>
          <a:r>
            <a:rPr lang="zh-CN" altLang="en-US" sz="1400" dirty="0"/>
            <a:t> </a:t>
          </a:r>
          <a:r>
            <a:rPr lang="en-US" altLang="zh-CN" sz="1400" dirty="0"/>
            <a:t>informed</a:t>
          </a:r>
          <a:r>
            <a:rPr lang="zh-CN" altLang="en-US" sz="1400" dirty="0"/>
            <a:t> </a:t>
          </a:r>
          <a:r>
            <a:rPr lang="en-US" altLang="zh-CN" sz="1400" dirty="0"/>
            <a:t>decisions</a:t>
          </a:r>
          <a:r>
            <a:rPr lang="zh-CN" altLang="en-US" sz="1400" dirty="0"/>
            <a:t> </a:t>
          </a:r>
          <a:r>
            <a:rPr lang="en-US" altLang="zh-CN" sz="1400" dirty="0"/>
            <a:t>on</a:t>
          </a:r>
          <a:r>
            <a:rPr lang="zh-CN" altLang="en-US" sz="1400" dirty="0"/>
            <a:t> </a:t>
          </a:r>
          <a:r>
            <a:rPr lang="en-AU" sz="1400" dirty="0"/>
            <a:t>what to believe</a:t>
          </a:r>
          <a:endParaRPr lang="en-GB" sz="1400" dirty="0"/>
        </a:p>
      </dgm:t>
    </dgm:pt>
    <dgm:pt modelId="{E54D1572-24F3-334A-AE00-4AB781719760}" type="parTrans" cxnId="{B6577FAC-5E9A-764A-A110-C2E50A6DBCEA}">
      <dgm:prSet/>
      <dgm:spPr/>
      <dgm:t>
        <a:bodyPr/>
        <a:lstStyle/>
        <a:p>
          <a:endParaRPr lang="en-GB" sz="1400"/>
        </a:p>
      </dgm:t>
    </dgm:pt>
    <dgm:pt modelId="{7A6EF1B2-E399-2A40-A010-3B532D46556C}" type="sibTrans" cxnId="{B6577FAC-5E9A-764A-A110-C2E50A6DBCEA}">
      <dgm:prSet custT="1"/>
      <dgm:spPr/>
      <dgm:t>
        <a:bodyPr/>
        <a:lstStyle/>
        <a:p>
          <a:endParaRPr lang="en-GB" sz="1400"/>
        </a:p>
      </dgm:t>
    </dgm:pt>
    <dgm:pt modelId="{5B4B5F8E-6AB4-D142-A4F2-B572CDF60C49}">
      <dgm:prSet phldrT="[Text]" custT="1"/>
      <dgm:spPr>
        <a:noFill/>
        <a:ln>
          <a:solidFill>
            <a:schemeClr val="tx2"/>
          </a:solidFill>
        </a:ln>
      </dgm:spPr>
      <dgm:t>
        <a:bodyPr/>
        <a:lstStyle/>
        <a:p>
          <a:r>
            <a:rPr lang="en-AU" sz="1400" dirty="0"/>
            <a:t>improve our understanding of the world</a:t>
          </a:r>
          <a:r>
            <a:rPr lang="zh-CN" altLang="en-US" sz="1400" dirty="0"/>
            <a:t> </a:t>
          </a:r>
          <a:r>
            <a:rPr lang="en-US" altLang="zh-CN" sz="1400" dirty="0"/>
            <a:t>and</a:t>
          </a:r>
          <a:r>
            <a:rPr lang="en-AU" sz="1400" dirty="0"/>
            <a:t> minimise the polarisation in society</a:t>
          </a:r>
          <a:endParaRPr lang="en-GB" sz="1400" dirty="0"/>
        </a:p>
      </dgm:t>
    </dgm:pt>
    <dgm:pt modelId="{F287858F-1757-364E-8D28-DC4A00FBAFEE}" type="parTrans" cxnId="{68E30268-ADE4-664A-9793-B9654654B780}">
      <dgm:prSet/>
      <dgm:spPr/>
      <dgm:t>
        <a:bodyPr/>
        <a:lstStyle/>
        <a:p>
          <a:endParaRPr lang="en-GB" sz="1400"/>
        </a:p>
      </dgm:t>
    </dgm:pt>
    <dgm:pt modelId="{D90815CD-7B63-314F-82FF-FF7AF21BB88D}" type="sibTrans" cxnId="{68E30268-ADE4-664A-9793-B9654654B780}">
      <dgm:prSet/>
      <dgm:spPr/>
      <dgm:t>
        <a:bodyPr/>
        <a:lstStyle/>
        <a:p>
          <a:endParaRPr lang="en-GB" sz="1400"/>
        </a:p>
      </dgm:t>
    </dgm:pt>
    <dgm:pt modelId="{087E172E-F6E6-834C-ABE0-2455F513BE30}" type="pres">
      <dgm:prSet presAssocID="{80896C9F-A511-124C-A5F0-26D5B357D1DC}" presName="Name0" presStyleCnt="0">
        <dgm:presLayoutVars>
          <dgm:dir/>
          <dgm:resizeHandles val="exact"/>
        </dgm:presLayoutVars>
      </dgm:prSet>
      <dgm:spPr/>
    </dgm:pt>
    <dgm:pt modelId="{98A980D4-B973-B849-B82C-F2C2F97D95C8}" type="pres">
      <dgm:prSet presAssocID="{CA318637-C6A2-684E-8AE3-BA940FF2F65E}" presName="node" presStyleLbl="node1" presStyleIdx="0" presStyleCnt="3" custScaleX="229469">
        <dgm:presLayoutVars>
          <dgm:bulletEnabled val="1"/>
        </dgm:presLayoutVars>
      </dgm:prSet>
      <dgm:spPr/>
    </dgm:pt>
    <dgm:pt modelId="{8FEFC16F-307C-7044-8387-F8401FF19484}" type="pres">
      <dgm:prSet presAssocID="{3AE7F99E-A84A-1A4A-8CD4-D819C2DFD0A7}" presName="sibTrans" presStyleLbl="sibTrans2D1" presStyleIdx="0" presStyleCnt="2"/>
      <dgm:spPr/>
    </dgm:pt>
    <dgm:pt modelId="{148A6FBE-BF68-7D4B-8B3C-9EAD657D2032}" type="pres">
      <dgm:prSet presAssocID="{3AE7F99E-A84A-1A4A-8CD4-D819C2DFD0A7}" presName="connectorText" presStyleLbl="sibTrans2D1" presStyleIdx="0" presStyleCnt="2"/>
      <dgm:spPr/>
    </dgm:pt>
    <dgm:pt modelId="{5AD68B09-3B94-014C-9188-2FA1A2049D22}" type="pres">
      <dgm:prSet presAssocID="{C592F3A5-C790-C74C-A357-A8CDE56E6C52}" presName="node" presStyleLbl="node1" presStyleIdx="1" presStyleCnt="3" custScaleX="229469">
        <dgm:presLayoutVars>
          <dgm:bulletEnabled val="1"/>
        </dgm:presLayoutVars>
      </dgm:prSet>
      <dgm:spPr/>
    </dgm:pt>
    <dgm:pt modelId="{699AE9B0-6E81-3C4E-8C14-951BF5DE1D8B}" type="pres">
      <dgm:prSet presAssocID="{7A6EF1B2-E399-2A40-A010-3B532D46556C}" presName="sibTrans" presStyleLbl="sibTrans2D1" presStyleIdx="1" presStyleCnt="2"/>
      <dgm:spPr/>
    </dgm:pt>
    <dgm:pt modelId="{429E7B0F-D5A3-D34E-ADE3-917FC0F61DA3}" type="pres">
      <dgm:prSet presAssocID="{7A6EF1B2-E399-2A40-A010-3B532D46556C}" presName="connectorText" presStyleLbl="sibTrans2D1" presStyleIdx="1" presStyleCnt="2"/>
      <dgm:spPr/>
    </dgm:pt>
    <dgm:pt modelId="{91594491-FFEA-C14D-BEE3-25702ED0FB5D}" type="pres">
      <dgm:prSet presAssocID="{5B4B5F8E-6AB4-D142-A4F2-B572CDF60C49}" presName="node" presStyleLbl="node1" presStyleIdx="2" presStyleCnt="3" custScaleX="229469">
        <dgm:presLayoutVars>
          <dgm:bulletEnabled val="1"/>
        </dgm:presLayoutVars>
      </dgm:prSet>
      <dgm:spPr/>
    </dgm:pt>
  </dgm:ptLst>
  <dgm:cxnLst>
    <dgm:cxn modelId="{7D492649-05DE-4942-8549-AA8DC632D304}" type="presOf" srcId="{3AE7F99E-A84A-1A4A-8CD4-D819C2DFD0A7}" destId="{148A6FBE-BF68-7D4B-8B3C-9EAD657D2032}" srcOrd="1" destOrd="0" presId="urn:microsoft.com/office/officeart/2005/8/layout/process1"/>
    <dgm:cxn modelId="{0AADB64C-DF38-F04E-AB50-3F259BBD5DA7}" type="presOf" srcId="{C592F3A5-C790-C74C-A357-A8CDE56E6C52}" destId="{5AD68B09-3B94-014C-9188-2FA1A2049D22}" srcOrd="0" destOrd="0" presId="urn:microsoft.com/office/officeart/2005/8/layout/process1"/>
    <dgm:cxn modelId="{0528294F-3C96-B14B-ADE2-5737795CBB24}" type="presOf" srcId="{CA318637-C6A2-684E-8AE3-BA940FF2F65E}" destId="{98A980D4-B973-B849-B82C-F2C2F97D95C8}" srcOrd="0" destOrd="0" presId="urn:microsoft.com/office/officeart/2005/8/layout/process1"/>
    <dgm:cxn modelId="{68E30268-ADE4-664A-9793-B9654654B780}" srcId="{80896C9F-A511-124C-A5F0-26D5B357D1DC}" destId="{5B4B5F8E-6AB4-D142-A4F2-B572CDF60C49}" srcOrd="2" destOrd="0" parTransId="{F287858F-1757-364E-8D28-DC4A00FBAFEE}" sibTransId="{D90815CD-7B63-314F-82FF-FF7AF21BB88D}"/>
    <dgm:cxn modelId="{478ABE7D-E4C1-A14A-B7AC-98D28E355B2D}" type="presOf" srcId="{80896C9F-A511-124C-A5F0-26D5B357D1DC}" destId="{087E172E-F6E6-834C-ABE0-2455F513BE30}" srcOrd="0" destOrd="0" presId="urn:microsoft.com/office/officeart/2005/8/layout/process1"/>
    <dgm:cxn modelId="{C9AC8090-D2AB-1B41-A465-2ABF255817FB}" type="presOf" srcId="{3AE7F99E-A84A-1A4A-8CD4-D819C2DFD0A7}" destId="{8FEFC16F-307C-7044-8387-F8401FF19484}" srcOrd="0" destOrd="0" presId="urn:microsoft.com/office/officeart/2005/8/layout/process1"/>
    <dgm:cxn modelId="{59B030AB-06C0-5F4D-85C6-45DD542D2478}" srcId="{80896C9F-A511-124C-A5F0-26D5B357D1DC}" destId="{CA318637-C6A2-684E-8AE3-BA940FF2F65E}" srcOrd="0" destOrd="0" parTransId="{850618F4-D41A-FD48-B280-1F1D6C09F340}" sibTransId="{3AE7F99E-A84A-1A4A-8CD4-D819C2DFD0A7}"/>
    <dgm:cxn modelId="{B6577FAC-5E9A-764A-A110-C2E50A6DBCEA}" srcId="{80896C9F-A511-124C-A5F0-26D5B357D1DC}" destId="{C592F3A5-C790-C74C-A357-A8CDE56E6C52}" srcOrd="1" destOrd="0" parTransId="{E54D1572-24F3-334A-AE00-4AB781719760}" sibTransId="{7A6EF1B2-E399-2A40-A010-3B532D46556C}"/>
    <dgm:cxn modelId="{FAB514C7-08B8-5D4A-A13C-8F2BD8B39750}" type="presOf" srcId="{7A6EF1B2-E399-2A40-A010-3B532D46556C}" destId="{699AE9B0-6E81-3C4E-8C14-951BF5DE1D8B}" srcOrd="0" destOrd="0" presId="urn:microsoft.com/office/officeart/2005/8/layout/process1"/>
    <dgm:cxn modelId="{8483A8C7-AB5C-EA41-BBD6-5513E11CB905}" type="presOf" srcId="{7A6EF1B2-E399-2A40-A010-3B532D46556C}" destId="{429E7B0F-D5A3-D34E-ADE3-917FC0F61DA3}" srcOrd="1" destOrd="0" presId="urn:microsoft.com/office/officeart/2005/8/layout/process1"/>
    <dgm:cxn modelId="{1D0262DD-279E-C14C-86EE-379B2902FEAB}" type="presOf" srcId="{5B4B5F8E-6AB4-D142-A4F2-B572CDF60C49}" destId="{91594491-FFEA-C14D-BEE3-25702ED0FB5D}" srcOrd="0" destOrd="0" presId="urn:microsoft.com/office/officeart/2005/8/layout/process1"/>
    <dgm:cxn modelId="{24CF88E1-9403-0746-B478-0062ABB6D83A}" type="presParOf" srcId="{087E172E-F6E6-834C-ABE0-2455F513BE30}" destId="{98A980D4-B973-B849-B82C-F2C2F97D95C8}" srcOrd="0" destOrd="0" presId="urn:microsoft.com/office/officeart/2005/8/layout/process1"/>
    <dgm:cxn modelId="{C0DED593-ECAD-C64E-ABDF-F05A7C50F1DB}" type="presParOf" srcId="{087E172E-F6E6-834C-ABE0-2455F513BE30}" destId="{8FEFC16F-307C-7044-8387-F8401FF19484}" srcOrd="1" destOrd="0" presId="urn:microsoft.com/office/officeart/2005/8/layout/process1"/>
    <dgm:cxn modelId="{17FBB73C-929F-3945-9F66-702278D28586}" type="presParOf" srcId="{8FEFC16F-307C-7044-8387-F8401FF19484}" destId="{148A6FBE-BF68-7D4B-8B3C-9EAD657D2032}" srcOrd="0" destOrd="0" presId="urn:microsoft.com/office/officeart/2005/8/layout/process1"/>
    <dgm:cxn modelId="{BF1EDB23-9519-B249-859A-07D116BA7C3D}" type="presParOf" srcId="{087E172E-F6E6-834C-ABE0-2455F513BE30}" destId="{5AD68B09-3B94-014C-9188-2FA1A2049D22}" srcOrd="2" destOrd="0" presId="urn:microsoft.com/office/officeart/2005/8/layout/process1"/>
    <dgm:cxn modelId="{6F3239D8-FA41-154E-80B1-0894639B0D33}" type="presParOf" srcId="{087E172E-F6E6-834C-ABE0-2455F513BE30}" destId="{699AE9B0-6E81-3C4E-8C14-951BF5DE1D8B}" srcOrd="3" destOrd="0" presId="urn:microsoft.com/office/officeart/2005/8/layout/process1"/>
    <dgm:cxn modelId="{942BA35B-F6AA-3344-8A77-03C1E155AA0C}" type="presParOf" srcId="{699AE9B0-6E81-3C4E-8C14-951BF5DE1D8B}" destId="{429E7B0F-D5A3-D34E-ADE3-917FC0F61DA3}" srcOrd="0" destOrd="0" presId="urn:microsoft.com/office/officeart/2005/8/layout/process1"/>
    <dgm:cxn modelId="{998703A7-5A23-C241-ABCE-A41FE2CDC5A3}" type="presParOf" srcId="{087E172E-F6E6-834C-ABE0-2455F513BE30}" destId="{91594491-FFEA-C14D-BEE3-25702ED0FB5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1CE393-CC1B-9C45-A917-EB29D9FA8ECB}" type="doc">
      <dgm:prSet loTypeId="urn:microsoft.com/office/officeart/2009/3/layout/PlusandMinus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D6B18DFA-1917-D043-87D8-A957442EE7D0}">
      <dgm:prSet custT="1"/>
      <dgm:spPr/>
      <dgm:t>
        <a:bodyPr/>
        <a:lstStyle/>
        <a:p>
          <a:r>
            <a:rPr lang="en-US" sz="1600" b="1" dirty="0">
              <a:solidFill>
                <a:schemeClr val="bg2"/>
              </a:solidFill>
              <a:sym typeface="Roboto Slab"/>
            </a:rPr>
            <a:t>RISK</a:t>
          </a:r>
          <a:endParaRPr lang="en-GB" sz="1600" dirty="0">
            <a:solidFill>
              <a:schemeClr val="bg2"/>
            </a:solidFill>
          </a:endParaRPr>
        </a:p>
      </dgm:t>
    </dgm:pt>
    <dgm:pt modelId="{2E816D8A-5975-C34D-B0FD-949E42BB7AA3}" type="parTrans" cxnId="{A1FE6B89-305B-FF43-83B6-C54D631A1C03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317AA90A-8551-494B-A168-808212849538}" type="sibTrans" cxnId="{A1FE6B89-305B-FF43-83B6-C54D631A1C03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CA54FB76-56D6-9442-95BC-B12186CC104A}">
      <dgm:prSet custT="1"/>
      <dgm:spPr/>
      <dgm:t>
        <a:bodyPr/>
        <a:lstStyle/>
        <a:p>
          <a:r>
            <a:rPr lang="en-US" altLang="zh-CN" sz="1600" b="1" dirty="0">
              <a:solidFill>
                <a:schemeClr val="bg2"/>
              </a:solidFill>
              <a:sym typeface="Roboto Slab"/>
            </a:rPr>
            <a:t>REPUTATION</a:t>
          </a:r>
          <a:endParaRPr lang="en-GB" sz="1600" dirty="0">
            <a:solidFill>
              <a:schemeClr val="bg2"/>
            </a:solidFill>
          </a:endParaRPr>
        </a:p>
      </dgm:t>
    </dgm:pt>
    <dgm:pt modelId="{0CC899EB-5D8F-DA4D-8409-7EDFC10C13ED}" type="parTrans" cxnId="{0824C385-F73B-FC40-8E7F-8EA84AB1EAC8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825501B7-4249-7346-9850-B744D5703FD0}" type="sibTrans" cxnId="{0824C385-F73B-FC40-8E7F-8EA84AB1EAC8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0A7FBD30-DF60-0746-A3E0-3FC1AA9A2F88}">
      <dgm:prSet custT="1"/>
      <dgm:spPr/>
      <dgm:t>
        <a:bodyPr/>
        <a:lstStyle/>
        <a:p>
          <a:r>
            <a:rPr lang="en-US" sz="1200" dirty="0">
              <a:solidFill>
                <a:schemeClr val="bg2"/>
              </a:solidFill>
            </a:rPr>
            <a:t>increased credibility towards customers and general public</a:t>
          </a:r>
        </a:p>
      </dgm:t>
    </dgm:pt>
    <dgm:pt modelId="{E6F96D3D-678D-A042-8E66-A05610840F0F}" type="parTrans" cxnId="{F855B093-2AF7-3F4F-91DE-2B4EA338EC2B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2C83B863-E063-9949-B6F2-DE1972BBB97C}" type="sibTrans" cxnId="{F855B093-2AF7-3F4F-91DE-2B4EA338EC2B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D75CE6B4-2403-404D-8D4D-87EC3D48109F}">
      <dgm:prSet custT="1"/>
      <dgm:spPr/>
      <dgm:t>
        <a:bodyPr/>
        <a:lstStyle/>
        <a:p>
          <a:r>
            <a:rPr lang="en-US" sz="1200" dirty="0">
              <a:solidFill>
                <a:schemeClr val="bg2"/>
              </a:solidFill>
            </a:rPr>
            <a:t>mitigated risk of unwanted exposure and litigation</a:t>
          </a:r>
        </a:p>
      </dgm:t>
    </dgm:pt>
    <dgm:pt modelId="{A9664273-A431-8A44-BFC3-0AE785284976}" type="parTrans" cxnId="{1550F965-673B-FB46-B08D-E0542C697C5D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605D38F4-85AD-BD40-BBA0-DA6F7C83BE1B}" type="sibTrans" cxnId="{1550F965-673B-FB46-B08D-E0542C697C5D}">
      <dgm:prSet/>
      <dgm:spPr/>
      <dgm:t>
        <a:bodyPr/>
        <a:lstStyle/>
        <a:p>
          <a:endParaRPr lang="en-GB" sz="1400">
            <a:solidFill>
              <a:schemeClr val="bg2"/>
            </a:solidFill>
          </a:endParaRPr>
        </a:p>
      </dgm:t>
    </dgm:pt>
    <dgm:pt modelId="{BA8F3F85-BDE9-5145-8B6B-3D2E5F0A68CB}" type="pres">
      <dgm:prSet presAssocID="{881CE393-CC1B-9C45-A917-EB29D9FA8EC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953D1A44-E375-9B44-9F3A-518412221A7D}" type="pres">
      <dgm:prSet presAssocID="{881CE393-CC1B-9C45-A917-EB29D9FA8ECB}" presName="Background" presStyleLbl="bgImgPlace1" presStyleIdx="0" presStyleCnt="1" custLinFactNeighborX="-1084" custLinFactNeighborY="4193"/>
      <dgm:spPr/>
    </dgm:pt>
    <dgm:pt modelId="{68A1821B-F24D-944C-985D-8F71FBBAA6C4}" type="pres">
      <dgm:prSet presAssocID="{881CE393-CC1B-9C45-A917-EB29D9FA8EC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3BAE9216-CD47-F749-A989-5F9B3FD8E853}" type="pres">
      <dgm:prSet presAssocID="{881CE393-CC1B-9C45-A917-EB29D9FA8EC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1A4EBF-B365-B041-97C2-199EC2CC28CC}" type="pres">
      <dgm:prSet presAssocID="{881CE393-CC1B-9C45-A917-EB29D9FA8ECB}" presName="Plus" presStyleLbl="alignNode1" presStyleIdx="0" presStyleCnt="2" custScaleX="82224" custScaleY="82224"/>
      <dgm:spPr/>
    </dgm:pt>
    <dgm:pt modelId="{2A79C658-1628-844D-B893-AABA62D1A0CB}" type="pres">
      <dgm:prSet presAssocID="{881CE393-CC1B-9C45-A917-EB29D9FA8ECB}" presName="Minus" presStyleLbl="alignNode1" presStyleIdx="1" presStyleCnt="2"/>
      <dgm:spPr/>
    </dgm:pt>
    <dgm:pt modelId="{EA333015-3A7C-5E40-8C35-CB8FF663A89B}" type="pres">
      <dgm:prSet presAssocID="{881CE393-CC1B-9C45-A917-EB29D9FA8ECB}" presName="Divider" presStyleLbl="parChTrans1D1" presStyleIdx="0" presStyleCnt="1" custLinFactX="-900000" custLinFactNeighborX="-944242" custLinFactNeighborY="5484"/>
      <dgm:spPr/>
    </dgm:pt>
  </dgm:ptLst>
  <dgm:cxnLst>
    <dgm:cxn modelId="{1550F965-673B-FB46-B08D-E0542C697C5D}" srcId="{D6B18DFA-1917-D043-87D8-A957442EE7D0}" destId="{D75CE6B4-2403-404D-8D4D-87EC3D48109F}" srcOrd="0" destOrd="0" parTransId="{A9664273-A431-8A44-BFC3-0AE785284976}" sibTransId="{605D38F4-85AD-BD40-BBA0-DA6F7C83BE1B}"/>
    <dgm:cxn modelId="{EA85D671-D6DD-0243-957E-F697D71A8F44}" type="presOf" srcId="{881CE393-CC1B-9C45-A917-EB29D9FA8ECB}" destId="{BA8F3F85-BDE9-5145-8B6B-3D2E5F0A68CB}" srcOrd="0" destOrd="0" presId="urn:microsoft.com/office/officeart/2009/3/layout/PlusandMinus"/>
    <dgm:cxn modelId="{0824C385-F73B-FC40-8E7F-8EA84AB1EAC8}" srcId="{881CE393-CC1B-9C45-A917-EB29D9FA8ECB}" destId="{CA54FB76-56D6-9442-95BC-B12186CC104A}" srcOrd="0" destOrd="0" parTransId="{0CC899EB-5D8F-DA4D-8409-7EDFC10C13ED}" sibTransId="{825501B7-4249-7346-9850-B744D5703FD0}"/>
    <dgm:cxn modelId="{6392D586-766A-5041-9BC3-61BD81C1FB00}" type="presOf" srcId="{D75CE6B4-2403-404D-8D4D-87EC3D48109F}" destId="{3BAE9216-CD47-F749-A989-5F9B3FD8E853}" srcOrd="0" destOrd="1" presId="urn:microsoft.com/office/officeart/2009/3/layout/PlusandMinus"/>
    <dgm:cxn modelId="{A1FE6B89-305B-FF43-83B6-C54D631A1C03}" srcId="{881CE393-CC1B-9C45-A917-EB29D9FA8ECB}" destId="{D6B18DFA-1917-D043-87D8-A957442EE7D0}" srcOrd="1" destOrd="0" parTransId="{2E816D8A-5975-C34D-B0FD-949E42BB7AA3}" sibTransId="{317AA90A-8551-494B-A168-808212849538}"/>
    <dgm:cxn modelId="{F855B093-2AF7-3F4F-91DE-2B4EA338EC2B}" srcId="{CA54FB76-56D6-9442-95BC-B12186CC104A}" destId="{0A7FBD30-DF60-0746-A3E0-3FC1AA9A2F88}" srcOrd="0" destOrd="0" parTransId="{E6F96D3D-678D-A042-8E66-A05610840F0F}" sibTransId="{2C83B863-E063-9949-B6F2-DE1972BBB97C}"/>
    <dgm:cxn modelId="{C59D79A0-AE73-C749-B853-B83BAD2B1C21}" type="presOf" srcId="{CA54FB76-56D6-9442-95BC-B12186CC104A}" destId="{68A1821B-F24D-944C-985D-8F71FBBAA6C4}" srcOrd="0" destOrd="0" presId="urn:microsoft.com/office/officeart/2009/3/layout/PlusandMinus"/>
    <dgm:cxn modelId="{045DB6C7-74DB-8B45-A115-4695991168C5}" type="presOf" srcId="{D6B18DFA-1917-D043-87D8-A957442EE7D0}" destId="{3BAE9216-CD47-F749-A989-5F9B3FD8E853}" srcOrd="0" destOrd="0" presId="urn:microsoft.com/office/officeart/2009/3/layout/PlusandMinus"/>
    <dgm:cxn modelId="{3B4C14D7-3441-F046-AE95-751CA8DC1937}" type="presOf" srcId="{0A7FBD30-DF60-0746-A3E0-3FC1AA9A2F88}" destId="{68A1821B-F24D-944C-985D-8F71FBBAA6C4}" srcOrd="0" destOrd="1" presId="urn:microsoft.com/office/officeart/2009/3/layout/PlusandMinus"/>
    <dgm:cxn modelId="{94B22B91-5B1A-A54D-BD03-333BC84D971E}" type="presParOf" srcId="{BA8F3F85-BDE9-5145-8B6B-3D2E5F0A68CB}" destId="{953D1A44-E375-9B44-9F3A-518412221A7D}" srcOrd="0" destOrd="0" presId="urn:microsoft.com/office/officeart/2009/3/layout/PlusandMinus"/>
    <dgm:cxn modelId="{E586DEE6-A990-2342-A084-7321ED7F007C}" type="presParOf" srcId="{BA8F3F85-BDE9-5145-8B6B-3D2E5F0A68CB}" destId="{68A1821B-F24D-944C-985D-8F71FBBAA6C4}" srcOrd="1" destOrd="0" presId="urn:microsoft.com/office/officeart/2009/3/layout/PlusandMinus"/>
    <dgm:cxn modelId="{23A15C9A-10B7-E443-84DE-F27E15AB94C7}" type="presParOf" srcId="{BA8F3F85-BDE9-5145-8B6B-3D2E5F0A68CB}" destId="{3BAE9216-CD47-F749-A989-5F9B3FD8E853}" srcOrd="2" destOrd="0" presId="urn:microsoft.com/office/officeart/2009/3/layout/PlusandMinus"/>
    <dgm:cxn modelId="{A13B6091-2679-E944-9FEB-DC77A7351A56}" type="presParOf" srcId="{BA8F3F85-BDE9-5145-8B6B-3D2E5F0A68CB}" destId="{091A4EBF-B365-B041-97C2-199EC2CC28CC}" srcOrd="3" destOrd="0" presId="urn:microsoft.com/office/officeart/2009/3/layout/PlusandMinus"/>
    <dgm:cxn modelId="{ECA83D62-7AC1-F943-83D2-F97C35B370FA}" type="presParOf" srcId="{BA8F3F85-BDE9-5145-8B6B-3D2E5F0A68CB}" destId="{2A79C658-1628-844D-B893-AABA62D1A0CB}" srcOrd="4" destOrd="0" presId="urn:microsoft.com/office/officeart/2009/3/layout/PlusandMinus"/>
    <dgm:cxn modelId="{C975EA8E-4B3D-4F4B-B87C-6F431BF993B7}" type="presParOf" srcId="{BA8F3F85-BDE9-5145-8B6B-3D2E5F0A68CB}" destId="{EA333015-3A7C-5E40-8C35-CB8FF663A89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1CE393-CC1B-9C45-A917-EB29D9FA8ECB}" type="doc">
      <dgm:prSet loTypeId="urn:microsoft.com/office/officeart/2009/3/layout/PlusandMinus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CC56911B-8930-C44D-BF1A-7D150A2A608A}">
      <dgm:prSet custT="1"/>
      <dgm:spPr/>
      <dgm:t>
        <a:bodyPr/>
        <a:lstStyle/>
        <a:p>
          <a:r>
            <a:rPr lang="en-US" sz="1600" b="1" dirty="0">
              <a:solidFill>
                <a:schemeClr val="bg2"/>
              </a:solidFill>
              <a:sym typeface="Roboto Slab"/>
            </a:rPr>
            <a:t>SOCIAL IMPACT</a:t>
          </a:r>
        </a:p>
      </dgm:t>
    </dgm:pt>
    <dgm:pt modelId="{05F5D06D-7C38-2640-ADB1-9CF022309381}" type="parTrans" cxnId="{84B211CA-889A-6142-B57E-2C37C7B02368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368CA177-C654-E345-8721-BA5AEDD9435B}" type="sibTrans" cxnId="{84B211CA-889A-6142-B57E-2C37C7B02368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D62AC169-94AD-0944-AAB0-0A6B317E2AD1}">
      <dgm:prSet custT="1"/>
      <dgm:spPr/>
      <dgm:t>
        <a:bodyPr/>
        <a:lstStyle/>
        <a:p>
          <a:r>
            <a:rPr lang="en-US" sz="1200" dirty="0">
              <a:solidFill>
                <a:schemeClr val="bg2"/>
              </a:solidFill>
              <a:sym typeface="Roboto Slab"/>
            </a:rPr>
            <a:t>reduced </a:t>
          </a:r>
          <a:r>
            <a:rPr lang="en-US" sz="1200" dirty="0" err="1">
              <a:solidFill>
                <a:schemeClr val="bg2"/>
              </a:solidFill>
              <a:sym typeface="Roboto Slab"/>
            </a:rPr>
            <a:t>polarisation</a:t>
          </a:r>
          <a:r>
            <a:rPr lang="en-US" sz="1200" dirty="0">
              <a:solidFill>
                <a:schemeClr val="bg2"/>
              </a:solidFill>
              <a:sym typeface="Roboto Slab"/>
            </a:rPr>
            <a:t> of opinions through content consumption</a:t>
          </a:r>
        </a:p>
      </dgm:t>
    </dgm:pt>
    <dgm:pt modelId="{DE4632A7-3828-F14C-A01D-F9A05D317245}" type="parTrans" cxnId="{EC84F7B5-5281-6042-95F7-F7FBDD238789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8E9D95DD-D682-AA47-8897-D5687A349D70}" type="sibTrans" cxnId="{EC84F7B5-5281-6042-95F7-F7FBDD238789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F0F23653-9976-F743-806F-4CD0BF548660}">
      <dgm:prSet custT="1"/>
      <dgm:spPr/>
      <dgm:t>
        <a:bodyPr/>
        <a:lstStyle/>
        <a:p>
          <a:r>
            <a:rPr lang="en-US" altLang="zh-CN" sz="1600" b="1" dirty="0">
              <a:solidFill>
                <a:schemeClr val="bg2"/>
              </a:solidFill>
              <a:sym typeface="Roboto Slab"/>
            </a:rPr>
            <a:t>BUSINESS</a:t>
          </a:r>
        </a:p>
      </dgm:t>
    </dgm:pt>
    <dgm:pt modelId="{AD5FD5D2-4C11-4A4B-B936-AE78D7C737D0}" type="parTrans" cxnId="{EC2CEFC8-1995-C94B-8C1D-1DA10CA65DE5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315702AA-3949-2C47-AED3-BC05F1D76767}" type="sibTrans" cxnId="{EC2CEFC8-1995-C94B-8C1D-1DA10CA65DE5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B71D4363-4E30-CC48-9AAC-F63EB18D1783}">
      <dgm:prSet custT="1"/>
      <dgm:spPr/>
      <dgm:t>
        <a:bodyPr/>
        <a:lstStyle/>
        <a:p>
          <a:r>
            <a:rPr lang="en-US" altLang="zh-CN" sz="1200" dirty="0">
              <a:solidFill>
                <a:schemeClr val="bg2"/>
              </a:solidFill>
              <a:sym typeface="Roboto Slab"/>
            </a:rPr>
            <a:t>increased profit driven by heightened efficiency in fake news detection</a:t>
          </a:r>
        </a:p>
      </dgm:t>
    </dgm:pt>
    <dgm:pt modelId="{9FADB2FD-AEE7-DD44-9E1E-B93D2C064946}" type="parTrans" cxnId="{38A6FB4F-923E-9B44-BA48-D5F0A0DC8E1A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07A72EF0-F964-8145-B020-791B83B3FB4A}" type="sibTrans" cxnId="{38A6FB4F-923E-9B44-BA48-D5F0A0DC8E1A}">
      <dgm:prSet/>
      <dgm:spPr/>
      <dgm:t>
        <a:bodyPr/>
        <a:lstStyle/>
        <a:p>
          <a:endParaRPr lang="en-GB" sz="1600">
            <a:solidFill>
              <a:schemeClr val="bg2"/>
            </a:solidFill>
          </a:endParaRPr>
        </a:p>
      </dgm:t>
    </dgm:pt>
    <dgm:pt modelId="{BA8F3F85-BDE9-5145-8B6B-3D2E5F0A68CB}" type="pres">
      <dgm:prSet presAssocID="{881CE393-CC1B-9C45-A917-EB29D9FA8EC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953D1A44-E375-9B44-9F3A-518412221A7D}" type="pres">
      <dgm:prSet presAssocID="{881CE393-CC1B-9C45-A917-EB29D9FA8ECB}" presName="Background" presStyleLbl="bgImgPlace1" presStyleIdx="0" presStyleCnt="1"/>
      <dgm:spPr/>
    </dgm:pt>
    <dgm:pt modelId="{68A1821B-F24D-944C-985D-8F71FBBAA6C4}" type="pres">
      <dgm:prSet presAssocID="{881CE393-CC1B-9C45-A917-EB29D9FA8EC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3BAE9216-CD47-F749-A989-5F9B3FD8E853}" type="pres">
      <dgm:prSet presAssocID="{881CE393-CC1B-9C45-A917-EB29D9FA8EC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1A4EBF-B365-B041-97C2-199EC2CC28CC}" type="pres">
      <dgm:prSet presAssocID="{881CE393-CC1B-9C45-A917-EB29D9FA8ECB}" presName="Plus" presStyleLbl="alignNode1" presStyleIdx="0" presStyleCnt="2" custScaleX="86943" custScaleY="86943"/>
      <dgm:spPr/>
    </dgm:pt>
    <dgm:pt modelId="{2A79C658-1628-844D-B893-AABA62D1A0CB}" type="pres">
      <dgm:prSet presAssocID="{881CE393-CC1B-9C45-A917-EB29D9FA8ECB}" presName="Minus" presStyleLbl="alignNode1" presStyleIdx="1" presStyleCnt="2"/>
      <dgm:spPr/>
    </dgm:pt>
    <dgm:pt modelId="{EA333015-3A7C-5E40-8C35-CB8FF663A89B}" type="pres">
      <dgm:prSet presAssocID="{881CE393-CC1B-9C45-A917-EB29D9FA8ECB}" presName="Divider" presStyleLbl="parChTrans1D1" presStyleIdx="0" presStyleCnt="1"/>
      <dgm:spPr/>
    </dgm:pt>
  </dgm:ptLst>
  <dgm:cxnLst>
    <dgm:cxn modelId="{E739E31B-9494-8A4C-888F-3AD8A887832F}" type="presOf" srcId="{B71D4363-4E30-CC48-9AAC-F63EB18D1783}" destId="{68A1821B-F24D-944C-985D-8F71FBBAA6C4}" srcOrd="0" destOrd="1" presId="urn:microsoft.com/office/officeart/2009/3/layout/PlusandMinus"/>
    <dgm:cxn modelId="{E107E426-72E5-8E42-8BD2-62B4BEE67E2A}" type="presOf" srcId="{CC56911B-8930-C44D-BF1A-7D150A2A608A}" destId="{3BAE9216-CD47-F749-A989-5F9B3FD8E853}" srcOrd="0" destOrd="0" presId="urn:microsoft.com/office/officeart/2009/3/layout/PlusandMinus"/>
    <dgm:cxn modelId="{38A6FB4F-923E-9B44-BA48-D5F0A0DC8E1A}" srcId="{F0F23653-9976-F743-806F-4CD0BF548660}" destId="{B71D4363-4E30-CC48-9AAC-F63EB18D1783}" srcOrd="0" destOrd="0" parTransId="{9FADB2FD-AEE7-DD44-9E1E-B93D2C064946}" sibTransId="{07A72EF0-F964-8145-B020-791B83B3FB4A}"/>
    <dgm:cxn modelId="{EA85D671-D6DD-0243-957E-F697D71A8F44}" type="presOf" srcId="{881CE393-CC1B-9C45-A917-EB29D9FA8ECB}" destId="{BA8F3F85-BDE9-5145-8B6B-3D2E5F0A68CB}" srcOrd="0" destOrd="0" presId="urn:microsoft.com/office/officeart/2009/3/layout/PlusandMinus"/>
    <dgm:cxn modelId="{34B08B92-4A3E-F543-B4DE-DFBB7B4776D2}" type="presOf" srcId="{D62AC169-94AD-0944-AAB0-0A6B317E2AD1}" destId="{3BAE9216-CD47-F749-A989-5F9B3FD8E853}" srcOrd="0" destOrd="1" presId="urn:microsoft.com/office/officeart/2009/3/layout/PlusandMinus"/>
    <dgm:cxn modelId="{EC84F7B5-5281-6042-95F7-F7FBDD238789}" srcId="{CC56911B-8930-C44D-BF1A-7D150A2A608A}" destId="{D62AC169-94AD-0944-AAB0-0A6B317E2AD1}" srcOrd="0" destOrd="0" parTransId="{DE4632A7-3828-F14C-A01D-F9A05D317245}" sibTransId="{8E9D95DD-D682-AA47-8897-D5687A349D70}"/>
    <dgm:cxn modelId="{EC2CEFC8-1995-C94B-8C1D-1DA10CA65DE5}" srcId="{881CE393-CC1B-9C45-A917-EB29D9FA8ECB}" destId="{F0F23653-9976-F743-806F-4CD0BF548660}" srcOrd="0" destOrd="0" parTransId="{AD5FD5D2-4C11-4A4B-B936-AE78D7C737D0}" sibTransId="{315702AA-3949-2C47-AED3-BC05F1D76767}"/>
    <dgm:cxn modelId="{84B211CA-889A-6142-B57E-2C37C7B02368}" srcId="{881CE393-CC1B-9C45-A917-EB29D9FA8ECB}" destId="{CC56911B-8930-C44D-BF1A-7D150A2A608A}" srcOrd="1" destOrd="0" parTransId="{05F5D06D-7C38-2640-ADB1-9CF022309381}" sibTransId="{368CA177-C654-E345-8721-BA5AEDD9435B}"/>
    <dgm:cxn modelId="{A0405BF2-5B29-5C44-BD9C-05589385E368}" type="presOf" srcId="{F0F23653-9976-F743-806F-4CD0BF548660}" destId="{68A1821B-F24D-944C-985D-8F71FBBAA6C4}" srcOrd="0" destOrd="0" presId="urn:microsoft.com/office/officeart/2009/3/layout/PlusandMinus"/>
    <dgm:cxn modelId="{94B22B91-5B1A-A54D-BD03-333BC84D971E}" type="presParOf" srcId="{BA8F3F85-BDE9-5145-8B6B-3D2E5F0A68CB}" destId="{953D1A44-E375-9B44-9F3A-518412221A7D}" srcOrd="0" destOrd="0" presId="urn:microsoft.com/office/officeart/2009/3/layout/PlusandMinus"/>
    <dgm:cxn modelId="{E586DEE6-A990-2342-A084-7321ED7F007C}" type="presParOf" srcId="{BA8F3F85-BDE9-5145-8B6B-3D2E5F0A68CB}" destId="{68A1821B-F24D-944C-985D-8F71FBBAA6C4}" srcOrd="1" destOrd="0" presId="urn:microsoft.com/office/officeart/2009/3/layout/PlusandMinus"/>
    <dgm:cxn modelId="{23A15C9A-10B7-E443-84DE-F27E15AB94C7}" type="presParOf" srcId="{BA8F3F85-BDE9-5145-8B6B-3D2E5F0A68CB}" destId="{3BAE9216-CD47-F749-A989-5F9B3FD8E853}" srcOrd="2" destOrd="0" presId="urn:microsoft.com/office/officeart/2009/3/layout/PlusandMinus"/>
    <dgm:cxn modelId="{A13B6091-2679-E944-9FEB-DC77A7351A56}" type="presParOf" srcId="{BA8F3F85-BDE9-5145-8B6B-3D2E5F0A68CB}" destId="{091A4EBF-B365-B041-97C2-199EC2CC28CC}" srcOrd="3" destOrd="0" presId="urn:microsoft.com/office/officeart/2009/3/layout/PlusandMinus"/>
    <dgm:cxn modelId="{ECA83D62-7AC1-F943-83D2-F97C35B370FA}" type="presParOf" srcId="{BA8F3F85-BDE9-5145-8B6B-3D2E5F0A68CB}" destId="{2A79C658-1628-844D-B893-AABA62D1A0CB}" srcOrd="4" destOrd="0" presId="urn:microsoft.com/office/officeart/2009/3/layout/PlusandMinus"/>
    <dgm:cxn modelId="{C975EA8E-4B3D-4F4B-B87C-6F431BF993B7}" type="presParOf" srcId="{BA8F3F85-BDE9-5145-8B6B-3D2E5F0A68CB}" destId="{EA333015-3A7C-5E40-8C35-CB8FF663A89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1E74-F6AC-ED4E-8CB1-2CF2482E2C94}">
      <dsp:nvSpPr>
        <dsp:cNvPr id="0" name=""/>
        <dsp:cNvSpPr/>
      </dsp:nvSpPr>
      <dsp:spPr>
        <a:xfrm>
          <a:off x="1662" y="89554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fake news</a:t>
          </a:r>
          <a:endParaRPr lang="en-GB" sz="1600" b="1" kern="1200" dirty="0"/>
        </a:p>
      </dsp:txBody>
      <dsp:txXfrm>
        <a:off x="1662" y="89554"/>
        <a:ext cx="1318788" cy="791273"/>
      </dsp:txXfrm>
    </dsp:sp>
    <dsp:sp modelId="{56C5D4AC-779A-D643-8F09-5FCFB5C9DC01}">
      <dsp:nvSpPr>
        <dsp:cNvPr id="0" name=""/>
        <dsp:cNvSpPr/>
      </dsp:nvSpPr>
      <dsp:spPr>
        <a:xfrm>
          <a:off x="1452329" y="89554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satire</a:t>
          </a:r>
          <a:endParaRPr lang="en-GB" sz="1600" b="1" kern="1200" dirty="0"/>
        </a:p>
      </dsp:txBody>
      <dsp:txXfrm>
        <a:off x="1452329" y="89554"/>
        <a:ext cx="1318788" cy="791273"/>
      </dsp:txXfrm>
    </dsp:sp>
    <dsp:sp modelId="{32453EEE-59DD-F746-8877-F3413771BE88}">
      <dsp:nvSpPr>
        <dsp:cNvPr id="0" name=""/>
        <dsp:cNvSpPr/>
      </dsp:nvSpPr>
      <dsp:spPr>
        <a:xfrm>
          <a:off x="2902996" y="89554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extreme bias</a:t>
          </a:r>
        </a:p>
      </dsp:txBody>
      <dsp:txXfrm>
        <a:off x="2902996" y="89554"/>
        <a:ext cx="1318788" cy="791273"/>
      </dsp:txXfrm>
    </dsp:sp>
    <dsp:sp modelId="{F6C74704-3C2C-8D4B-B851-65CD78F01FE2}">
      <dsp:nvSpPr>
        <dsp:cNvPr id="0" name=""/>
        <dsp:cNvSpPr/>
      </dsp:nvSpPr>
      <dsp:spPr>
        <a:xfrm>
          <a:off x="4353664" y="89554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conspiracy theory</a:t>
          </a:r>
        </a:p>
      </dsp:txBody>
      <dsp:txXfrm>
        <a:off x="4353664" y="89554"/>
        <a:ext cx="1318788" cy="791273"/>
      </dsp:txXfrm>
    </dsp:sp>
    <dsp:sp modelId="{0BA5543C-9975-6449-A65C-46AA7D3F7DAF}">
      <dsp:nvSpPr>
        <dsp:cNvPr id="0" name=""/>
        <dsp:cNvSpPr/>
      </dsp:nvSpPr>
      <dsp:spPr>
        <a:xfrm>
          <a:off x="1662" y="1012705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rumour mill</a:t>
          </a:r>
        </a:p>
      </dsp:txBody>
      <dsp:txXfrm>
        <a:off x="1662" y="1012705"/>
        <a:ext cx="1318788" cy="791273"/>
      </dsp:txXfrm>
    </dsp:sp>
    <dsp:sp modelId="{1D5A182E-16E3-DE4B-A20E-BF81BF2A150C}">
      <dsp:nvSpPr>
        <dsp:cNvPr id="0" name=""/>
        <dsp:cNvSpPr/>
      </dsp:nvSpPr>
      <dsp:spPr>
        <a:xfrm>
          <a:off x="1452329" y="1012705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junk science</a:t>
          </a:r>
        </a:p>
      </dsp:txBody>
      <dsp:txXfrm>
        <a:off x="1452329" y="1012705"/>
        <a:ext cx="1318788" cy="791273"/>
      </dsp:txXfrm>
    </dsp:sp>
    <dsp:sp modelId="{A36BBFCA-5EDE-6D45-B2BB-645AD8A05798}">
      <dsp:nvSpPr>
        <dsp:cNvPr id="0" name=""/>
        <dsp:cNvSpPr/>
      </dsp:nvSpPr>
      <dsp:spPr>
        <a:xfrm>
          <a:off x="2902996" y="1012705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hate group</a:t>
          </a:r>
        </a:p>
      </dsp:txBody>
      <dsp:txXfrm>
        <a:off x="2902996" y="1012705"/>
        <a:ext cx="1318788" cy="791273"/>
      </dsp:txXfrm>
    </dsp:sp>
    <dsp:sp modelId="{5F074051-692A-754C-B17A-48F48BA99CEE}">
      <dsp:nvSpPr>
        <dsp:cNvPr id="0" name=""/>
        <dsp:cNvSpPr/>
      </dsp:nvSpPr>
      <dsp:spPr>
        <a:xfrm>
          <a:off x="4353664" y="1012705"/>
          <a:ext cx="1318788" cy="79127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 dirty="0"/>
            <a:t>clickbait</a:t>
          </a:r>
        </a:p>
      </dsp:txBody>
      <dsp:txXfrm>
        <a:off x="4353664" y="1012705"/>
        <a:ext cx="1318788" cy="791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F8EE9-192E-E041-9868-BAABFB41BB5B}">
      <dsp:nvSpPr>
        <dsp:cNvPr id="0" name=""/>
        <dsp:cNvSpPr/>
      </dsp:nvSpPr>
      <dsp:spPr>
        <a:xfrm>
          <a:off x="0" y="264386"/>
          <a:ext cx="5774812" cy="46725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 News, 24 sites</a:t>
          </a:r>
        </a:p>
      </dsp:txBody>
      <dsp:txXfrm>
        <a:off x="22809" y="287195"/>
        <a:ext cx="5729194" cy="421633"/>
      </dsp:txXfrm>
    </dsp:sp>
    <dsp:sp modelId="{5CD97F47-8093-3F47-A7B6-3FE221FFCEC4}">
      <dsp:nvSpPr>
        <dsp:cNvPr id="0" name=""/>
        <dsp:cNvSpPr/>
      </dsp:nvSpPr>
      <dsp:spPr>
        <a:xfrm>
          <a:off x="0" y="731638"/>
          <a:ext cx="5774812" cy="1211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50" tIns="24130" rIns="135128" bIns="2413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NYTimes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CNN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Reuters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The Guardian, etc.</a:t>
          </a:r>
        </a:p>
      </dsp:txBody>
      <dsp:txXfrm>
        <a:off x="0" y="731638"/>
        <a:ext cx="5774812" cy="1211407"/>
      </dsp:txXfrm>
    </dsp:sp>
    <dsp:sp modelId="{A9BBC959-0137-CA42-9C6B-70D3844077B0}">
      <dsp:nvSpPr>
        <dsp:cNvPr id="0" name=""/>
        <dsp:cNvSpPr/>
      </dsp:nvSpPr>
      <dsp:spPr>
        <a:xfrm>
          <a:off x="0" y="1943046"/>
          <a:ext cx="5774812" cy="51788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 Fake, 26 sites</a:t>
          </a:r>
        </a:p>
      </dsp:txBody>
      <dsp:txXfrm>
        <a:off x="25281" y="1968327"/>
        <a:ext cx="5724250" cy="467319"/>
      </dsp:txXfrm>
    </dsp:sp>
    <dsp:sp modelId="{7EFC7D37-4107-A14D-9E0D-B979D6D580DC}">
      <dsp:nvSpPr>
        <dsp:cNvPr id="0" name=""/>
        <dsp:cNvSpPr/>
      </dsp:nvSpPr>
      <dsp:spPr>
        <a:xfrm>
          <a:off x="0" y="2460927"/>
          <a:ext cx="5774812" cy="1240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350" tIns="24130" rIns="135128" bIns="2413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Clickhole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The Onion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Politifact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100percentfedup, etc.</a:t>
          </a:r>
        </a:p>
      </dsp:txBody>
      <dsp:txXfrm>
        <a:off x="0" y="2460927"/>
        <a:ext cx="5774812" cy="1240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980D4-B973-B849-B82C-F2C2F97D95C8}">
      <dsp:nvSpPr>
        <dsp:cNvPr id="0" name=""/>
        <dsp:cNvSpPr/>
      </dsp:nvSpPr>
      <dsp:spPr>
        <a:xfrm>
          <a:off x="4978" y="423799"/>
          <a:ext cx="2771136" cy="954884"/>
        </a:xfrm>
        <a:prstGeom prst="roundRect">
          <a:avLst>
            <a:gd name="adj" fmla="val 10000"/>
          </a:avLst>
        </a:prstGeom>
        <a:noFill/>
        <a:ln>
          <a:solidFill>
            <a:schemeClr val="tx2"/>
          </a:solidFill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implement</a:t>
          </a:r>
          <a:r>
            <a:rPr lang="zh-CN" altLang="en-US" sz="1400" kern="1200" dirty="0"/>
            <a:t> </a:t>
          </a:r>
          <a:r>
            <a:rPr lang="en-AU" sz="1400" kern="1200" dirty="0"/>
            <a:t>technologic</a:t>
          </a:r>
          <a:r>
            <a:rPr lang="zh-CN" altLang="en-US" sz="1400" kern="1200" dirty="0"/>
            <a:t> </a:t>
          </a:r>
          <a:r>
            <a:rPr lang="en-US" altLang="zh-CN" sz="1400" kern="1200" dirty="0"/>
            <a:t>solutions</a:t>
          </a:r>
          <a:r>
            <a:rPr lang="en-AU" sz="1400" kern="1200" dirty="0"/>
            <a:t> </a:t>
          </a:r>
          <a:r>
            <a:rPr lang="en-US" altLang="zh-CN" sz="1400" kern="1200" dirty="0"/>
            <a:t>to</a:t>
          </a:r>
          <a:r>
            <a:rPr lang="zh-CN" altLang="en-US" sz="1400" kern="1200" dirty="0"/>
            <a:t> </a:t>
          </a:r>
          <a:r>
            <a:rPr lang="en-US" altLang="zh-CN" sz="1400" kern="1200" dirty="0"/>
            <a:t>induce</a:t>
          </a:r>
          <a:r>
            <a:rPr lang="en-AU" sz="1400" kern="1200" dirty="0"/>
            <a:t> change in information consumption</a:t>
          </a:r>
          <a:r>
            <a:rPr lang="zh-CN" altLang="en-US" sz="1400" kern="1200" dirty="0"/>
            <a:t> </a:t>
          </a:r>
          <a:r>
            <a:rPr lang="en-US" altLang="zh-CN" sz="1400" kern="1200" dirty="0" err="1"/>
            <a:t>behaviour</a:t>
          </a:r>
          <a:r>
            <a:rPr lang="en-AU" sz="1400" kern="1200" dirty="0"/>
            <a:t> </a:t>
          </a:r>
          <a:endParaRPr lang="en-GB" sz="1400" kern="1200" dirty="0"/>
        </a:p>
      </dsp:txBody>
      <dsp:txXfrm>
        <a:off x="32946" y="451767"/>
        <a:ext cx="2715200" cy="898948"/>
      </dsp:txXfrm>
    </dsp:sp>
    <dsp:sp modelId="{8FEFC16F-307C-7044-8387-F8401FF19484}">
      <dsp:nvSpPr>
        <dsp:cNvPr id="0" name=""/>
        <dsp:cNvSpPr/>
      </dsp:nvSpPr>
      <dsp:spPr>
        <a:xfrm>
          <a:off x="2896878" y="751495"/>
          <a:ext cx="256017" cy="299492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896878" y="811393"/>
        <a:ext cx="179212" cy="179696"/>
      </dsp:txXfrm>
    </dsp:sp>
    <dsp:sp modelId="{5AD68B09-3B94-014C-9188-2FA1A2049D22}">
      <dsp:nvSpPr>
        <dsp:cNvPr id="0" name=""/>
        <dsp:cNvSpPr/>
      </dsp:nvSpPr>
      <dsp:spPr>
        <a:xfrm>
          <a:off x="3259167" y="423799"/>
          <a:ext cx="2771136" cy="954884"/>
        </a:xfrm>
        <a:prstGeom prst="roundRect">
          <a:avLst>
            <a:gd name="adj" fmla="val 10000"/>
          </a:avLst>
        </a:prstGeom>
        <a:noFill/>
        <a:ln>
          <a:solidFill>
            <a:schemeClr val="tx2"/>
          </a:solidFill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empower user</a:t>
          </a:r>
          <a:r>
            <a:rPr lang="en-US" altLang="zh-CN" sz="1400" kern="1200" dirty="0"/>
            <a:t>s</a:t>
          </a:r>
          <a:r>
            <a:rPr lang="en-AU" sz="1400" kern="1200" dirty="0"/>
            <a:t> to</a:t>
          </a:r>
          <a:r>
            <a:rPr lang="zh-CN" altLang="en-US" sz="1400" kern="1200" dirty="0"/>
            <a:t> </a:t>
          </a:r>
          <a:r>
            <a:rPr lang="en-US" altLang="zh-CN" sz="1400" kern="1200" dirty="0"/>
            <a:t>make</a:t>
          </a:r>
          <a:r>
            <a:rPr lang="zh-CN" altLang="en-US" sz="1400" kern="1200" dirty="0"/>
            <a:t> </a:t>
          </a:r>
          <a:r>
            <a:rPr lang="en-US" altLang="zh-CN" sz="1400" kern="1200" dirty="0"/>
            <a:t>informed</a:t>
          </a:r>
          <a:r>
            <a:rPr lang="zh-CN" altLang="en-US" sz="1400" kern="1200" dirty="0"/>
            <a:t> </a:t>
          </a:r>
          <a:r>
            <a:rPr lang="en-US" altLang="zh-CN" sz="1400" kern="1200" dirty="0"/>
            <a:t>decisions</a:t>
          </a:r>
          <a:r>
            <a:rPr lang="zh-CN" altLang="en-US" sz="1400" kern="1200" dirty="0"/>
            <a:t> </a:t>
          </a:r>
          <a:r>
            <a:rPr lang="en-US" altLang="zh-CN" sz="1400" kern="1200" dirty="0"/>
            <a:t>on</a:t>
          </a:r>
          <a:r>
            <a:rPr lang="zh-CN" altLang="en-US" sz="1400" kern="1200" dirty="0"/>
            <a:t> </a:t>
          </a:r>
          <a:r>
            <a:rPr lang="en-AU" sz="1400" kern="1200" dirty="0"/>
            <a:t>what to believe</a:t>
          </a:r>
          <a:endParaRPr lang="en-GB" sz="1400" kern="1200" dirty="0"/>
        </a:p>
      </dsp:txBody>
      <dsp:txXfrm>
        <a:off x="3287135" y="451767"/>
        <a:ext cx="2715200" cy="898948"/>
      </dsp:txXfrm>
    </dsp:sp>
    <dsp:sp modelId="{699AE9B0-6E81-3C4E-8C14-951BF5DE1D8B}">
      <dsp:nvSpPr>
        <dsp:cNvPr id="0" name=""/>
        <dsp:cNvSpPr/>
      </dsp:nvSpPr>
      <dsp:spPr>
        <a:xfrm>
          <a:off x="6151067" y="751495"/>
          <a:ext cx="256017" cy="299492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dk2">
                <a:tint val="6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151067" y="811393"/>
        <a:ext cx="179212" cy="179696"/>
      </dsp:txXfrm>
    </dsp:sp>
    <dsp:sp modelId="{91594491-FFEA-C14D-BEE3-25702ED0FB5D}">
      <dsp:nvSpPr>
        <dsp:cNvPr id="0" name=""/>
        <dsp:cNvSpPr/>
      </dsp:nvSpPr>
      <dsp:spPr>
        <a:xfrm>
          <a:off x="6513356" y="423799"/>
          <a:ext cx="2771136" cy="954884"/>
        </a:xfrm>
        <a:prstGeom prst="roundRect">
          <a:avLst>
            <a:gd name="adj" fmla="val 10000"/>
          </a:avLst>
        </a:prstGeom>
        <a:noFill/>
        <a:ln>
          <a:solidFill>
            <a:schemeClr val="tx2"/>
          </a:solidFill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improve our understanding of the world</a:t>
          </a:r>
          <a:r>
            <a:rPr lang="zh-CN" altLang="en-US" sz="1400" kern="1200" dirty="0"/>
            <a:t> </a:t>
          </a:r>
          <a:r>
            <a:rPr lang="en-US" altLang="zh-CN" sz="1400" kern="1200" dirty="0"/>
            <a:t>and</a:t>
          </a:r>
          <a:r>
            <a:rPr lang="en-AU" sz="1400" kern="1200" dirty="0"/>
            <a:t> minimise the polarisation in society</a:t>
          </a:r>
          <a:endParaRPr lang="en-GB" sz="1400" kern="1200" dirty="0"/>
        </a:p>
      </dsp:txBody>
      <dsp:txXfrm>
        <a:off x="6541324" y="451767"/>
        <a:ext cx="2715200" cy="898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D1A44-E375-9B44-9F3A-518412221A7D}">
      <dsp:nvSpPr>
        <dsp:cNvPr id="0" name=""/>
        <dsp:cNvSpPr/>
      </dsp:nvSpPr>
      <dsp:spPr>
        <a:xfrm>
          <a:off x="908923" y="356900"/>
          <a:ext cx="3146092" cy="1625881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1821B-F24D-944C-985D-8F71FBBAA6C4}">
      <dsp:nvSpPr>
        <dsp:cNvPr id="0" name=""/>
        <dsp:cNvSpPr/>
      </dsp:nvSpPr>
      <dsp:spPr>
        <a:xfrm>
          <a:off x="1037048" y="503966"/>
          <a:ext cx="1460943" cy="1390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solidFill>
                <a:schemeClr val="bg2"/>
              </a:solidFill>
              <a:sym typeface="Roboto Slab"/>
            </a:rPr>
            <a:t>REPUTATION</a:t>
          </a:r>
          <a:endParaRPr lang="en-GB" sz="16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2"/>
              </a:solidFill>
            </a:rPr>
            <a:t>increased credibility towards customers and general public</a:t>
          </a:r>
        </a:p>
      </dsp:txBody>
      <dsp:txXfrm>
        <a:off x="1037048" y="503966"/>
        <a:ext cx="1460943" cy="1390921"/>
      </dsp:txXfrm>
    </dsp:sp>
    <dsp:sp modelId="{3BAE9216-CD47-F749-A989-5F9B3FD8E853}">
      <dsp:nvSpPr>
        <dsp:cNvPr id="0" name=""/>
        <dsp:cNvSpPr/>
      </dsp:nvSpPr>
      <dsp:spPr>
        <a:xfrm>
          <a:off x="2530538" y="503966"/>
          <a:ext cx="1460943" cy="1390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/>
              </a:solidFill>
              <a:sym typeface="Roboto Slab"/>
            </a:rPr>
            <a:t>RISK</a:t>
          </a:r>
          <a:endParaRPr lang="en-GB" sz="16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2"/>
              </a:solidFill>
            </a:rPr>
            <a:t>mitigated risk of unwanted exposure and litigation</a:t>
          </a:r>
        </a:p>
      </dsp:txBody>
      <dsp:txXfrm>
        <a:off x="2530538" y="503966"/>
        <a:ext cx="1460943" cy="1390921"/>
      </dsp:txXfrm>
    </dsp:sp>
    <dsp:sp modelId="{091A4EBF-B365-B041-97C2-199EC2CC28CC}">
      <dsp:nvSpPr>
        <dsp:cNvPr id="0" name=""/>
        <dsp:cNvSpPr/>
      </dsp:nvSpPr>
      <dsp:spPr>
        <a:xfrm>
          <a:off x="672208" y="43082"/>
          <a:ext cx="505475" cy="505475"/>
        </a:xfrm>
        <a:prstGeom prst="plus">
          <a:avLst>
            <a:gd name="adj" fmla="val 328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9C658-1628-844D-B893-AABA62D1A0CB}">
      <dsp:nvSpPr>
        <dsp:cNvPr id="0" name=""/>
        <dsp:cNvSpPr/>
      </dsp:nvSpPr>
      <dsp:spPr>
        <a:xfrm>
          <a:off x="3655175" y="209523"/>
          <a:ext cx="578591" cy="1982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33015-3A7C-5E40-8C35-CB8FF663A89B}">
      <dsp:nvSpPr>
        <dsp:cNvPr id="0" name=""/>
        <dsp:cNvSpPr/>
      </dsp:nvSpPr>
      <dsp:spPr>
        <a:xfrm>
          <a:off x="2509404" y="579793"/>
          <a:ext cx="361" cy="1328463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D1A44-E375-9B44-9F3A-518412221A7D}">
      <dsp:nvSpPr>
        <dsp:cNvPr id="0" name=""/>
        <dsp:cNvSpPr/>
      </dsp:nvSpPr>
      <dsp:spPr>
        <a:xfrm>
          <a:off x="736218" y="333223"/>
          <a:ext cx="3265171" cy="168742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1821B-F24D-944C-985D-8F71FBBAA6C4}">
      <dsp:nvSpPr>
        <dsp:cNvPr id="0" name=""/>
        <dsp:cNvSpPr/>
      </dsp:nvSpPr>
      <dsp:spPr>
        <a:xfrm>
          <a:off x="833797" y="530568"/>
          <a:ext cx="1516240" cy="144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>
              <a:solidFill>
                <a:schemeClr val="bg2"/>
              </a:solidFill>
              <a:sym typeface="Roboto Slab"/>
            </a:rPr>
            <a:t>BUSINESS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solidFill>
                <a:schemeClr val="bg2"/>
              </a:solidFill>
              <a:sym typeface="Roboto Slab"/>
            </a:rPr>
            <a:t>increased profit driven by heightened efficiency in fake news detection</a:t>
          </a:r>
        </a:p>
      </dsp:txBody>
      <dsp:txXfrm>
        <a:off x="833797" y="530568"/>
        <a:ext cx="1516240" cy="1443567"/>
      </dsp:txXfrm>
    </dsp:sp>
    <dsp:sp modelId="{3BAE9216-CD47-F749-A989-5F9B3FD8E853}">
      <dsp:nvSpPr>
        <dsp:cNvPr id="0" name=""/>
        <dsp:cNvSpPr/>
      </dsp:nvSpPr>
      <dsp:spPr>
        <a:xfrm>
          <a:off x="2383815" y="530568"/>
          <a:ext cx="1516240" cy="14435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2"/>
              </a:solidFill>
              <a:sym typeface="Roboto Slab"/>
            </a:rPr>
            <a:t>SOCIAL IMPACT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bg2"/>
              </a:solidFill>
              <a:sym typeface="Roboto Slab"/>
            </a:rPr>
            <a:t>reduced </a:t>
          </a:r>
          <a:r>
            <a:rPr lang="en-US" sz="1200" kern="1200" dirty="0" err="1">
              <a:solidFill>
                <a:schemeClr val="bg2"/>
              </a:solidFill>
              <a:sym typeface="Roboto Slab"/>
            </a:rPr>
            <a:t>polarisation</a:t>
          </a:r>
          <a:r>
            <a:rPr lang="en-US" sz="1200" kern="1200" dirty="0">
              <a:solidFill>
                <a:schemeClr val="bg2"/>
              </a:solidFill>
              <a:sym typeface="Roboto Slab"/>
            </a:rPr>
            <a:t> of opinions through content consumption</a:t>
          </a:r>
        </a:p>
      </dsp:txBody>
      <dsp:txXfrm>
        <a:off x="2383815" y="530568"/>
        <a:ext cx="1516240" cy="1443567"/>
      </dsp:txXfrm>
    </dsp:sp>
    <dsp:sp modelId="{091A4EBF-B365-B041-97C2-199EC2CC28CC}">
      <dsp:nvSpPr>
        <dsp:cNvPr id="0" name=""/>
        <dsp:cNvSpPr/>
      </dsp:nvSpPr>
      <dsp:spPr>
        <a:xfrm>
          <a:off x="440094" y="37186"/>
          <a:ext cx="554715" cy="554715"/>
        </a:xfrm>
        <a:prstGeom prst="plus">
          <a:avLst>
            <a:gd name="adj" fmla="val 328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9C658-1628-844D-B893-AABA62D1A0CB}">
      <dsp:nvSpPr>
        <dsp:cNvPr id="0" name=""/>
        <dsp:cNvSpPr/>
      </dsp:nvSpPr>
      <dsp:spPr>
        <a:xfrm>
          <a:off x="3551020" y="224981"/>
          <a:ext cx="600491" cy="205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33015-3A7C-5E40-8C35-CB8FF663A89B}">
      <dsp:nvSpPr>
        <dsp:cNvPr id="0" name=""/>
        <dsp:cNvSpPr/>
      </dsp:nvSpPr>
      <dsp:spPr>
        <a:xfrm>
          <a:off x="2368803" y="533655"/>
          <a:ext cx="375" cy="1378746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70973-B530-5945-9ED6-FB2A55CC6378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23C45-3CEE-824E-8602-AC9943D0C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56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subheadings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3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less time on ”spot fake news”, leads into efficiency in “business question”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66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3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into graph/ heatmap, shorten numbers to two decimals, include Random forest in model improvement (appears less variant), elaborate on baseline, elaborate on different vectorization technics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4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8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823C45-3CEE-824E-8602-AC9943D0C5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88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1cd6aad7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41cd6aad7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26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5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3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16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3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3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6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5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7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6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3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0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2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40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gif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diagramData" Target="../diagrams/data3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Colors" Target="../diagrams/colors4.xml"/><Relationship Id="rId5" Type="http://schemas.openxmlformats.org/officeDocument/2006/relationships/diagramColors" Target="../diagrams/colors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hr/firefox/addon/bsdetector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theguardian.com/technology/2019/feb/06/whatsapp-deleting-two-million-accounts-per-month-to-stop-fake-new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cnn.com/2019/03/27/europe/paris-fake-kidnapping-scli-intl/index.html" TargetMode="External"/><Relationship Id="rId5" Type="http://schemas.openxmlformats.org/officeDocument/2006/relationships/hyperlink" Target="https://www.theguardian.com/us-news/2019/jun/06/fake-news-how-misinformation-became-the-new-front-in-us-political-warfare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DBF5C-FE4C-2C40-8F5E-8B2EF718C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568322"/>
            <a:ext cx="10572000" cy="1388741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fake</a:t>
            </a:r>
            <a:r>
              <a:rPr lang="zh-CN" altLang="en-US" sz="6000" dirty="0">
                <a:solidFill>
                  <a:srgbClr val="FFFFFF"/>
                </a:solidFill>
              </a:rPr>
              <a:t> </a:t>
            </a:r>
            <a:r>
              <a:rPr lang="en-US" altLang="zh-CN" sz="6000" dirty="0">
                <a:solidFill>
                  <a:srgbClr val="FFFFFF"/>
                </a:solidFill>
              </a:rPr>
              <a:t>news</a:t>
            </a:r>
            <a:r>
              <a:rPr lang="zh-CN" altLang="en-US" sz="6000" dirty="0">
                <a:solidFill>
                  <a:srgbClr val="FFFFFF"/>
                </a:solidFill>
              </a:rPr>
              <a:t> </a:t>
            </a:r>
            <a:r>
              <a:rPr lang="en-US" altLang="zh-CN" sz="6000" dirty="0">
                <a:solidFill>
                  <a:srgbClr val="FFFFFF"/>
                </a:solidFill>
              </a:rPr>
              <a:t>classifier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9A138-3363-DB4F-AEC7-6E1746A4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374" y="5238364"/>
            <a:ext cx="10571999" cy="1241554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endParaRPr lang="en-AU" altLang="zh-CN" sz="1600" dirty="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AU" altLang="zh-CN" dirty="0">
                <a:solidFill>
                  <a:srgbClr val="FFFFFF"/>
                </a:solidFill>
              </a:rPr>
              <a:t>LIUYANG LI</a:t>
            </a:r>
          </a:p>
          <a:p>
            <a:pPr algn="ctr">
              <a:lnSpc>
                <a:spcPct val="90000"/>
              </a:lnSpc>
            </a:pPr>
            <a:r>
              <a:rPr lang="en-AU" altLang="zh-CN" dirty="0">
                <a:solidFill>
                  <a:srgbClr val="FFFFFF"/>
                </a:solidFill>
              </a:rPr>
              <a:t>financial accountant @ bank </a:t>
            </a:r>
            <a:r>
              <a:rPr lang="en-AU" altLang="zh-CN" dirty="0" err="1">
                <a:solidFill>
                  <a:srgbClr val="FFFFFF"/>
                </a:solidFill>
              </a:rPr>
              <a:t>australia</a:t>
            </a:r>
            <a:r>
              <a:rPr lang="en-AU" altLang="zh-CN" dirty="0">
                <a:solidFill>
                  <a:srgbClr val="FFFFFF"/>
                </a:solidFill>
              </a:rPr>
              <a:t>, data science enthusiast, </a:t>
            </a:r>
            <a:r>
              <a:rPr lang="en-AU" altLang="zh-CN" dirty="0" err="1">
                <a:solidFill>
                  <a:srgbClr val="FFFFFF"/>
                </a:solidFill>
              </a:rPr>
              <a:t>IoD</a:t>
            </a:r>
            <a:r>
              <a:rPr lang="en-AU" altLang="zh-CN" dirty="0">
                <a:solidFill>
                  <a:srgbClr val="FFFFFF"/>
                </a:solidFill>
              </a:rPr>
              <a:t> graduate</a:t>
            </a:r>
          </a:p>
          <a:p>
            <a:pPr algn="ctr"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Newspaper">
            <a:extLst>
              <a:ext uri="{FF2B5EF4-FFF2-40B4-BE49-F238E27FC236}">
                <a16:creationId xmlns:a16="http://schemas.microsoft.com/office/drawing/2014/main" id="{4419F825-26D0-456E-8F3C-E12C4D51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1377" y="884810"/>
            <a:ext cx="2320054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9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13B3C269-68A0-EC4A-8520-DDA06CBC7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dirty="0"/>
              <a:t>model performance</a:t>
            </a:r>
            <a:endParaRPr lang="en-US" sz="40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675DDD0-9027-B641-A23B-3EB187E0243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2515" y="2455069"/>
            <a:ext cx="3835400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altLang="zh-CN" sz="2000" dirty="0"/>
              <a:t>Benchmark: accuracy</a:t>
            </a:r>
          </a:p>
          <a:p>
            <a:pPr>
              <a:buFont typeface="Wingdings 2" charset="2"/>
              <a:buChar char=""/>
            </a:pPr>
            <a:r>
              <a:rPr lang="en-US" altLang="zh-CN" sz="2000" dirty="0"/>
              <a:t>Baseline: 81%  (</a:t>
            </a:r>
            <a:r>
              <a:rPr lang="en-US" altLang="zh-CN" sz="2000" dirty="0" err="1"/>
              <a:t>classweight</a:t>
            </a:r>
            <a:r>
              <a:rPr lang="en-US" altLang="zh-CN" sz="2000" dirty="0"/>
              <a:t>)</a:t>
            </a:r>
          </a:p>
          <a:p>
            <a:pPr>
              <a:buFont typeface="Wingdings 2" charset="2"/>
              <a:buChar char=""/>
            </a:pPr>
            <a:endParaRPr lang="en-US" sz="2000" dirty="0"/>
          </a:p>
        </p:txBody>
      </p:sp>
      <p:pic>
        <p:nvPicPr>
          <p:cNvPr id="24" name="Picture 23" descr="A screen shot of a city&#10;&#10;Description automatically generated">
            <a:extLst>
              <a:ext uri="{FF2B5EF4-FFF2-40B4-BE49-F238E27FC236}">
                <a16:creationId xmlns:a16="http://schemas.microsoft.com/office/drawing/2014/main" id="{C61F21A5-0516-CB40-8349-7D5357DD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51" y="2646905"/>
            <a:ext cx="6277349" cy="324852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8720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831F2E4-9DCF-0041-B5C6-9C4D3E2335C5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94931185"/>
              </p:ext>
            </p:extLst>
          </p:nvPr>
        </p:nvGraphicFramePr>
        <p:xfrm>
          <a:off x="553723" y="1491607"/>
          <a:ext cx="6699381" cy="38747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19877">
                  <a:extLst>
                    <a:ext uri="{9D8B030D-6E8A-4147-A177-3AD203B41FA5}">
                      <a16:colId xmlns:a16="http://schemas.microsoft.com/office/drawing/2014/main" val="1879441205"/>
                    </a:ext>
                  </a:extLst>
                </a:gridCol>
                <a:gridCol w="1294876">
                  <a:extLst>
                    <a:ext uri="{9D8B030D-6E8A-4147-A177-3AD203B41FA5}">
                      <a16:colId xmlns:a16="http://schemas.microsoft.com/office/drawing/2014/main" val="3086197781"/>
                    </a:ext>
                  </a:extLst>
                </a:gridCol>
                <a:gridCol w="1294876">
                  <a:extLst>
                    <a:ext uri="{9D8B030D-6E8A-4147-A177-3AD203B41FA5}">
                      <a16:colId xmlns:a16="http://schemas.microsoft.com/office/drawing/2014/main" val="3498514551"/>
                    </a:ext>
                  </a:extLst>
                </a:gridCol>
                <a:gridCol w="1294876">
                  <a:extLst>
                    <a:ext uri="{9D8B030D-6E8A-4147-A177-3AD203B41FA5}">
                      <a16:colId xmlns:a16="http://schemas.microsoft.com/office/drawing/2014/main" val="2621808392"/>
                    </a:ext>
                  </a:extLst>
                </a:gridCol>
                <a:gridCol w="1294876">
                  <a:extLst>
                    <a:ext uri="{9D8B030D-6E8A-4147-A177-3AD203B41FA5}">
                      <a16:colId xmlns:a16="http://schemas.microsoft.com/office/drawing/2014/main" val="557054147"/>
                    </a:ext>
                  </a:extLst>
                </a:gridCol>
              </a:tblGrid>
              <a:tr h="83031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dirty="0">
                          <a:effectLst/>
                        </a:rPr>
                        <a:t>Accuracy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dirty="0">
                          <a:effectLst/>
                        </a:rPr>
                        <a:t>Precision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dirty="0">
                          <a:effectLst/>
                        </a:rPr>
                        <a:t>Recall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800" b="0" dirty="0">
                          <a:effectLst/>
                        </a:rPr>
                        <a:t>ROC_AUC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48691762"/>
                  </a:ext>
                </a:extLst>
              </a:tr>
              <a:tr h="922568">
                <a:tc>
                  <a:txBody>
                    <a:bodyPr/>
                    <a:lstStyle/>
                    <a:p>
                      <a:pPr algn="l" fontAlgn="ctr"/>
                      <a:r>
                        <a:rPr lang="en-AU" sz="1800" dirty="0">
                          <a:effectLst/>
                        </a:rPr>
                        <a:t>SV</a:t>
                      </a:r>
                      <a:r>
                        <a:rPr lang="en-US" altLang="zh-CN" sz="1800" dirty="0">
                          <a:effectLst/>
                        </a:rPr>
                        <a:t>M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a)</a:t>
                      </a:r>
                      <a:endParaRPr lang="en-AU" sz="1800" b="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0.967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0.987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0.856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0.926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7838335"/>
                  </a:ext>
                </a:extLst>
              </a:tr>
              <a:tr h="1199338">
                <a:tc>
                  <a:txBody>
                    <a:bodyPr/>
                    <a:lstStyle/>
                    <a:p>
                      <a:pPr algn="l" fontAlgn="ctr"/>
                      <a:r>
                        <a:rPr lang="en-AU" sz="1800" dirty="0">
                          <a:effectLst/>
                        </a:rPr>
                        <a:t>Logistic Regression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–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no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tuning</a:t>
                      </a:r>
                      <a:endParaRPr lang="en-AU" sz="1800" b="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0.964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1.000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0.833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0.917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00094725"/>
                  </a:ext>
                </a:extLst>
              </a:tr>
              <a:tr h="92256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800" dirty="0">
                          <a:effectLst/>
                        </a:rPr>
                        <a:t>SVM</a:t>
                      </a:r>
                      <a:r>
                        <a:rPr lang="zh-CN" altLang="en-US" sz="1800" dirty="0">
                          <a:effectLst/>
                        </a:rPr>
                        <a:t> </a:t>
                      </a:r>
                      <a:r>
                        <a:rPr lang="en-US" altLang="zh-CN" sz="1800" dirty="0">
                          <a:effectLst/>
                        </a:rPr>
                        <a:t>c)</a:t>
                      </a:r>
                      <a:endParaRPr lang="en-AU" sz="1800" b="0" dirty="0">
                        <a:effectLst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0.961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0.987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0.833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800" dirty="0">
                          <a:effectLst/>
                        </a:rPr>
                        <a:t>0.915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2088088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1ACAF83-402F-9641-BA45-62EEB8C62D5B}"/>
              </a:ext>
            </a:extLst>
          </p:cNvPr>
          <p:cNvSpPr txBox="1"/>
          <p:nvPr/>
        </p:nvSpPr>
        <p:spPr>
          <a:xfrm>
            <a:off x="8213943" y="1032940"/>
            <a:ext cx="39034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top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performing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models</a:t>
            </a:r>
            <a:endParaRPr lang="en-US" sz="2400" b="1" dirty="0"/>
          </a:p>
          <a:p>
            <a:endParaRPr lang="en-US" sz="1600" b="1" dirty="0"/>
          </a:p>
          <a:p>
            <a:r>
              <a:rPr lang="en-US" altLang="zh-CN" sz="1600" b="1" dirty="0"/>
              <a:t>IMPROVEMENTS</a:t>
            </a:r>
            <a:endParaRPr lang="en-US" altLang="zh-CN" sz="1600" dirty="0"/>
          </a:p>
          <a:p>
            <a:endParaRPr lang="en-US" sz="1600" dirty="0"/>
          </a:p>
          <a:p>
            <a:pPr marL="257168" indent="-257168">
              <a:buFont typeface="+mj-lt"/>
              <a:buAutoNum type="alphaLcParenR"/>
            </a:pPr>
            <a:r>
              <a:rPr lang="en-US" altLang="zh-CN" sz="1600" dirty="0"/>
              <a:t>Hyperparameter</a:t>
            </a:r>
            <a:r>
              <a:rPr lang="zh-CN" altLang="en-US" sz="1600" dirty="0"/>
              <a:t> </a:t>
            </a:r>
            <a:r>
              <a:rPr lang="en-US" altLang="zh-CN" sz="1600" dirty="0"/>
              <a:t>tuning</a:t>
            </a:r>
          </a:p>
          <a:p>
            <a:pPr marL="557199" lvl="1" indent="-214308">
              <a:buFont typeface="Wingdings" pitchFamily="2" charset="2"/>
              <a:buChar char="q"/>
            </a:pPr>
            <a:r>
              <a:rPr lang="en-US" altLang="zh-CN" sz="1600" dirty="0"/>
              <a:t>Increasing</a:t>
            </a:r>
            <a:r>
              <a:rPr lang="zh-CN" altLang="en-US" sz="1600" dirty="0"/>
              <a:t> </a:t>
            </a:r>
            <a:r>
              <a:rPr lang="en-US" altLang="zh-CN" sz="1600" dirty="0"/>
              <a:t>iteration</a:t>
            </a:r>
          </a:p>
          <a:p>
            <a:pPr marL="557199" lvl="1" indent="-214308">
              <a:buFont typeface="Wingdings" pitchFamily="2" charset="2"/>
              <a:buChar char="q"/>
            </a:pPr>
            <a:r>
              <a:rPr lang="en-US" altLang="zh-CN" sz="1600" dirty="0"/>
              <a:t>Adding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classweight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marL="257168" indent="-257168">
              <a:buFont typeface="+mj-lt"/>
              <a:buAutoNum type="alphaLcParenR"/>
            </a:pPr>
            <a:r>
              <a:rPr lang="en-US" altLang="zh-CN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Applying</a:t>
            </a:r>
            <a:r>
              <a:rPr lang="zh-CN" altLang="en-US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imbalanced</a:t>
            </a:r>
            <a:r>
              <a:rPr lang="zh-CN" altLang="en-US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</a:t>
            </a:r>
            <a:r>
              <a:rPr lang="zh-CN" altLang="en-US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sampling</a:t>
            </a:r>
            <a:r>
              <a:rPr lang="zh-CN" altLang="en-US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600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endParaRPr lang="en-US" altLang="zh-CN" sz="1600" dirty="0"/>
          </a:p>
          <a:p>
            <a:pPr marL="557199" lvl="1" indent="-214308">
              <a:buFont typeface="Wingdings" pitchFamily="2" charset="2"/>
              <a:buChar char="q"/>
            </a:pPr>
            <a:r>
              <a:rPr lang="en-US" altLang="zh-CN" sz="1600" dirty="0"/>
              <a:t>SMOTE (over-sampling)</a:t>
            </a:r>
          </a:p>
          <a:p>
            <a:pPr marL="557199" lvl="1" indent="-214308">
              <a:buFont typeface="Wingdings" pitchFamily="2" charset="2"/>
              <a:buChar char="q"/>
            </a:pPr>
            <a:r>
              <a:rPr lang="en-US" altLang="zh-CN" sz="1600" dirty="0" err="1"/>
              <a:t>NearMiss</a:t>
            </a:r>
            <a:r>
              <a:rPr lang="en-US" altLang="zh-CN" sz="1600" dirty="0"/>
              <a:t> (under-sampling)</a:t>
            </a:r>
          </a:p>
          <a:p>
            <a:pPr lvl="1"/>
            <a:endParaRPr lang="en-US" altLang="zh-CN" sz="1600" dirty="0"/>
          </a:p>
          <a:p>
            <a:pPr marL="257168" indent="-257168">
              <a:buFont typeface="+mj-lt"/>
              <a:buAutoNum type="alphaLcParenR"/>
            </a:pPr>
            <a:r>
              <a:rPr lang="en-US" altLang="zh-CN" sz="1600" dirty="0"/>
              <a:t>a)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Adjusting</a:t>
            </a:r>
            <a:r>
              <a:rPr lang="zh-CN" altLang="en-US" sz="1600" dirty="0"/>
              <a:t> </a:t>
            </a:r>
            <a:r>
              <a:rPr lang="en-US" altLang="zh-CN" sz="1600" dirty="0" err="1"/>
              <a:t>stopwords</a:t>
            </a:r>
            <a:endParaRPr lang="en-US" altLang="zh-CN" sz="1600" dirty="0"/>
          </a:p>
          <a:p>
            <a:pPr marL="557199" lvl="1" indent="-214308">
              <a:buFont typeface="Wingdings" pitchFamily="2" charset="2"/>
              <a:buChar char="q"/>
            </a:pPr>
            <a:r>
              <a:rPr lang="en-US" altLang="zh-CN" sz="1600" dirty="0"/>
              <a:t>Removing</a:t>
            </a:r>
            <a:r>
              <a:rPr lang="zh-CN" altLang="en-US" sz="1600" dirty="0"/>
              <a:t> </a:t>
            </a:r>
            <a:r>
              <a:rPr lang="en-US" altLang="zh-CN" sz="1600" dirty="0"/>
              <a:t>“say”,</a:t>
            </a:r>
            <a:r>
              <a:rPr lang="zh-CN" altLang="en-US" sz="1600" dirty="0"/>
              <a:t> </a:t>
            </a:r>
            <a:r>
              <a:rPr lang="en-US" altLang="zh-CN" sz="1600" dirty="0"/>
              <a:t>“said”,</a:t>
            </a:r>
            <a:r>
              <a:rPr lang="zh-CN" altLang="en-US" sz="1600" dirty="0"/>
              <a:t> </a:t>
            </a:r>
            <a:r>
              <a:rPr lang="en-US" altLang="zh-CN" sz="1600" dirty="0"/>
              <a:t>“even”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top</a:t>
            </a:r>
            <a:r>
              <a:rPr lang="zh-CN" altLang="en-US" sz="1600" dirty="0"/>
              <a:t> </a:t>
            </a:r>
            <a:r>
              <a:rPr lang="en-US" altLang="zh-CN" sz="1600" dirty="0"/>
              <a:t>20</a:t>
            </a:r>
            <a:r>
              <a:rPr lang="zh-CN" altLang="en-US" sz="1600" dirty="0"/>
              <a:t> </a:t>
            </a:r>
            <a:r>
              <a:rPr lang="en-US" altLang="zh-CN" sz="1600" dirty="0"/>
              <a:t>most</a:t>
            </a:r>
            <a:r>
              <a:rPr lang="zh-CN" altLang="en-US" sz="1600" dirty="0"/>
              <a:t> </a:t>
            </a:r>
            <a:r>
              <a:rPr lang="en-US" altLang="zh-CN" sz="1600" dirty="0"/>
              <a:t>frequent</a:t>
            </a:r>
            <a:r>
              <a:rPr lang="zh-CN" altLang="en-US" sz="1600" dirty="0"/>
              <a:t> </a:t>
            </a:r>
            <a:r>
              <a:rPr lang="en-US" altLang="zh-CN" sz="1600" dirty="0"/>
              <a:t>words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463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FC02DD-DD80-FA40-AA3D-48984F3D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FEDAE-160B-BB4E-BC63-1CDE47CCE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14" y="2463006"/>
            <a:ext cx="5623589" cy="576262"/>
          </a:xfrm>
        </p:spPr>
        <p:txBody>
          <a:bodyPr/>
          <a:lstStyle/>
          <a:p>
            <a:r>
              <a:rPr lang="en-US" dirty="0"/>
              <a:t>new data set (2433 articles, 5:1 </a:t>
            </a:r>
            <a:r>
              <a:rPr lang="en-US" dirty="0" err="1"/>
              <a:t>classweight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6AFC18-F443-E34F-923B-D7BCFF21A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2463006"/>
            <a:ext cx="5800704" cy="576262"/>
          </a:xfrm>
        </p:spPr>
        <p:txBody>
          <a:bodyPr/>
          <a:lstStyle/>
          <a:p>
            <a:r>
              <a:rPr lang="en-US" dirty="0"/>
              <a:t>random subset (600 articles, 1:1 </a:t>
            </a:r>
            <a:r>
              <a:rPr lang="en-US" dirty="0" err="1"/>
              <a:t>classweight</a:t>
            </a:r>
            <a:r>
              <a:rPr lang="en-US" dirty="0"/>
              <a:t>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58B47E-233F-B940-8693-4B55EB6D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61" y="3401913"/>
            <a:ext cx="5623590" cy="2543729"/>
          </a:xfrm>
          <a:prstGeom prst="rect">
            <a:avLst/>
          </a:prstGeom>
        </p:spPr>
      </p:pic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035C1CF-F170-824B-963B-F75F1840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50" y="3383252"/>
            <a:ext cx="5735170" cy="25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9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30BFF-3B3A-9F4F-A7FD-4391C1BC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722C-6891-7046-AD3C-B9BAF738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583573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4424A-F802-F648-9B9A-220D9024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881" r="3113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81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2" name="Google Shape;1352;p40"/>
          <p:cNvSpPr txBox="1">
            <a:spLocks noGrp="1"/>
          </p:cNvSpPr>
          <p:nvPr>
            <p:ph type="ctrTitle" idx="4294967295"/>
          </p:nvPr>
        </p:nvSpPr>
        <p:spPr>
          <a:xfrm>
            <a:off x="519300" y="-1"/>
            <a:ext cx="5070100" cy="15594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altLang="zh-CN" sz="4400" dirty="0"/>
              <a:t>next steps</a:t>
            </a:r>
            <a:endParaRPr lang="en-US" sz="4400" dirty="0"/>
          </a:p>
        </p:txBody>
      </p:sp>
      <p:sp>
        <p:nvSpPr>
          <p:cNvPr id="1354" name="Google Shape;1354;p40"/>
          <p:cNvSpPr txBox="1"/>
          <p:nvPr/>
        </p:nvSpPr>
        <p:spPr>
          <a:xfrm>
            <a:off x="508769" y="2259870"/>
            <a:ext cx="5886643" cy="3632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b="1" dirty="0">
                <a:sym typeface="Roboto Slab"/>
              </a:rPr>
              <a:t> DATASET</a:t>
            </a:r>
          </a:p>
          <a:p>
            <a:pPr marL="628641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dirty="0" err="1">
                <a:sym typeface="Roboto Slab"/>
              </a:rPr>
              <a:t>optimise</a:t>
            </a:r>
            <a:r>
              <a:rPr lang="en-US" altLang="zh-CN" sz="2000" dirty="0">
                <a:sym typeface="Roboto Slab"/>
              </a:rPr>
              <a:t> web scraping</a:t>
            </a:r>
          </a:p>
          <a:p>
            <a:pPr marL="628641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dirty="0">
                <a:sym typeface="Roboto Slab"/>
              </a:rPr>
              <a:t>API wrapper</a:t>
            </a:r>
            <a:endParaRPr lang="en-US" sz="2000" dirty="0">
              <a:sym typeface="Roboto Slab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b="1" dirty="0">
                <a:sym typeface="Roboto Slab"/>
              </a:rPr>
              <a:t> </a:t>
            </a:r>
            <a:r>
              <a:rPr lang="en-US" sz="2000" b="1" dirty="0">
                <a:sym typeface="Roboto Slab"/>
              </a:rPr>
              <a:t>DATA PREPROCESS</a:t>
            </a:r>
          </a:p>
          <a:p>
            <a:pPr marL="628641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sz="2000" dirty="0">
                <a:sym typeface="Roboto Slab Light"/>
              </a:rPr>
              <a:t>feature engineering – feature importance</a:t>
            </a:r>
            <a:endParaRPr lang="en-US" sz="2000" b="1" dirty="0">
              <a:sym typeface="Roboto Slab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b="1" dirty="0">
                <a:sym typeface="Roboto Slab"/>
              </a:rPr>
              <a:t> </a:t>
            </a:r>
            <a:r>
              <a:rPr lang="en-US" sz="2000" b="1" dirty="0">
                <a:sym typeface="Roboto Slab"/>
              </a:rPr>
              <a:t>DEEP LEARNING</a:t>
            </a:r>
          </a:p>
          <a:p>
            <a:pPr marL="628641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sz="2000" dirty="0"/>
              <a:t>sequence neural network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b="1" dirty="0">
                <a:sym typeface="Roboto Slab"/>
              </a:rPr>
              <a:t> </a:t>
            </a:r>
            <a:r>
              <a:rPr lang="en-US" sz="2000" b="1" dirty="0"/>
              <a:t>DEPLOY</a:t>
            </a:r>
            <a:r>
              <a:rPr lang="en-US" altLang="zh-CN" sz="2000" b="1" dirty="0"/>
              <a:t>MENT</a:t>
            </a:r>
          </a:p>
          <a:p>
            <a:pPr marL="628641" lvl="1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  <a:buFont typeface="Wingdings" pitchFamily="2" charset="2"/>
              <a:buChar char="q"/>
            </a:pPr>
            <a:r>
              <a:rPr lang="en-US" altLang="zh-CN" sz="2000" dirty="0"/>
              <a:t>involvement of </a:t>
            </a:r>
            <a:r>
              <a:rPr lang="en-US" sz="2000" dirty="0"/>
              <a:t>journalists, machine learning experts and product developer</a:t>
            </a:r>
            <a:r>
              <a:rPr lang="en-US" altLang="zh-CN" sz="2000" dirty="0"/>
              <a:t>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2378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02B988E-5A2D-FF47-8769-8327A0CAF4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024888"/>
              </p:ext>
            </p:extLst>
          </p:nvPr>
        </p:nvGraphicFramePr>
        <p:xfrm>
          <a:off x="1324740" y="4576537"/>
          <a:ext cx="9289472" cy="1802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FD9188A-4E6A-2148-8C74-50505A33D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844" y="2198759"/>
            <a:ext cx="4420028" cy="2460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Google Shape;1354;p40">
            <a:extLst>
              <a:ext uri="{FF2B5EF4-FFF2-40B4-BE49-F238E27FC236}">
                <a16:creationId xmlns:a16="http://schemas.microsoft.com/office/drawing/2014/main" id="{C05E0E92-7912-6A4C-BE45-1D5028570177}"/>
              </a:ext>
            </a:extLst>
          </p:cNvPr>
          <p:cNvSpPr txBox="1"/>
          <p:nvPr/>
        </p:nvSpPr>
        <p:spPr>
          <a:xfrm>
            <a:off x="1324740" y="1300843"/>
            <a:ext cx="4771260" cy="36322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ts val="1100"/>
            </a:pPr>
            <a:endParaRPr lang="en-US" sz="1600" dirty="0">
              <a:sym typeface="Roboto Slab"/>
            </a:endParaRPr>
          </a:p>
        </p:txBody>
      </p:sp>
      <p:sp>
        <p:nvSpPr>
          <p:cNvPr id="16" name="Google Shape;1352;p40">
            <a:extLst>
              <a:ext uri="{FF2B5EF4-FFF2-40B4-BE49-F238E27FC236}">
                <a16:creationId xmlns:a16="http://schemas.microsoft.com/office/drawing/2014/main" id="{659BD5CD-A14F-7741-9499-B1A93534AD63}"/>
              </a:ext>
            </a:extLst>
          </p:cNvPr>
          <p:cNvSpPr txBox="1">
            <a:spLocks/>
          </p:cNvSpPr>
          <p:nvPr/>
        </p:nvSpPr>
        <p:spPr>
          <a:xfrm>
            <a:off x="1175320" y="365545"/>
            <a:ext cx="5070100" cy="15594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4400" dirty="0"/>
              <a:t>future benefits</a:t>
            </a:r>
            <a:endParaRPr lang="en-US" sz="4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F9638-A571-9F4A-8B7F-366C5DAEF8F8}"/>
              </a:ext>
            </a:extLst>
          </p:cNvPr>
          <p:cNvGrpSpPr/>
          <p:nvPr/>
        </p:nvGrpSpPr>
        <p:grpSpPr>
          <a:xfrm>
            <a:off x="5287931" y="1145251"/>
            <a:ext cx="6301872" cy="3600526"/>
            <a:chOff x="481775" y="948464"/>
            <a:chExt cx="6301872" cy="3600526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0D3C0C36-3148-0B45-BBC9-494479EA76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8619312"/>
                </p:ext>
              </p:extLst>
            </p:nvPr>
          </p:nvGraphicFramePr>
          <p:xfrm>
            <a:off x="481775" y="948464"/>
            <a:ext cx="4905976" cy="19827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FD99504C-6F90-EF4A-A374-5445A9DA82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378466"/>
                </p:ext>
              </p:extLst>
            </p:nvPr>
          </p:nvGraphicFramePr>
          <p:xfrm>
            <a:off x="2192040" y="2491160"/>
            <a:ext cx="4591607" cy="20578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10223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B4649-8C70-B447-A910-0AE05D7C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thank you</a:t>
            </a:r>
            <a:br>
              <a:rPr lang="en-US" sz="5400" dirty="0"/>
            </a:br>
            <a:br>
              <a:rPr lang="en-US" sz="5400" dirty="0"/>
            </a:br>
            <a:r>
              <a:rPr lang="en-US" sz="3600" dirty="0"/>
              <a:t>Question</a:t>
            </a:r>
            <a:r>
              <a:rPr lang="en-US" altLang="zh-CN" sz="3600" dirty="0"/>
              <a:t>s?</a:t>
            </a:r>
            <a:endParaRPr lang="en-US" sz="5400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F3FCF26-F800-4F32-8C64-DA7E2EB31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1" r="2" b="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5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7219DF-949B-814C-B72F-060A6EF6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01465" cy="970450"/>
          </a:xfrm>
        </p:spPr>
        <p:txBody>
          <a:bodyPr/>
          <a:lstStyle/>
          <a:p>
            <a:r>
              <a:rPr lang="en-US" dirty="0"/>
              <a:t>APPENDIX A – what makes up of fake news </a:t>
            </a:r>
          </a:p>
        </p:txBody>
      </p:sp>
      <p:sp>
        <p:nvSpPr>
          <p:cNvPr id="6" name="Content Placeholder 83">
            <a:extLst>
              <a:ext uri="{FF2B5EF4-FFF2-40B4-BE49-F238E27FC236}">
                <a16:creationId xmlns:a16="http://schemas.microsoft.com/office/drawing/2014/main" id="{670F1376-98BC-CD47-BEB1-5EF9F4B33506}"/>
              </a:ext>
            </a:extLst>
          </p:cNvPr>
          <p:cNvSpPr txBox="1">
            <a:spLocks/>
          </p:cNvSpPr>
          <p:nvPr/>
        </p:nvSpPr>
        <p:spPr>
          <a:xfrm>
            <a:off x="645267" y="2330234"/>
            <a:ext cx="10901466" cy="41973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/>
              <a:t>Fake News:</a:t>
            </a:r>
            <a:r>
              <a:rPr lang="en-AU" dirty="0"/>
              <a:t> fabricate stories out of whole cloth with the intent of pranking the public.</a:t>
            </a:r>
          </a:p>
          <a:p>
            <a:r>
              <a:rPr lang="en-AU" b="1" dirty="0"/>
              <a:t>Satire:</a:t>
            </a:r>
            <a:r>
              <a:rPr lang="en-AU" dirty="0"/>
              <a:t> provide humorous commentary on current events in the form of fake news.</a:t>
            </a:r>
          </a:p>
          <a:p>
            <a:r>
              <a:rPr lang="en-AU" b="1" dirty="0"/>
              <a:t>Extreme Bias:</a:t>
            </a:r>
            <a:r>
              <a:rPr lang="en-AU" dirty="0"/>
              <a:t> traffic in political propaganda and gross distortions of fact.</a:t>
            </a:r>
          </a:p>
          <a:p>
            <a:r>
              <a:rPr lang="en-AU" b="1" dirty="0"/>
              <a:t>Conspiracy Theory:</a:t>
            </a:r>
            <a:r>
              <a:rPr lang="en-AU" dirty="0"/>
              <a:t> well-known promoters of kooky conspiracy theories.</a:t>
            </a:r>
          </a:p>
          <a:p>
            <a:r>
              <a:rPr lang="en-AU" b="1" dirty="0" err="1"/>
              <a:t>Rumor</a:t>
            </a:r>
            <a:r>
              <a:rPr lang="en-AU" b="1" dirty="0"/>
              <a:t> Mill:</a:t>
            </a:r>
            <a:r>
              <a:rPr lang="en-AU" dirty="0"/>
              <a:t> traffic in </a:t>
            </a:r>
            <a:r>
              <a:rPr lang="en-AU" dirty="0" err="1"/>
              <a:t>rumors</a:t>
            </a:r>
            <a:r>
              <a:rPr lang="en-AU" dirty="0"/>
              <a:t>, innuendo, and unverified claims.</a:t>
            </a:r>
          </a:p>
          <a:p>
            <a:r>
              <a:rPr lang="en-AU" b="1" dirty="0"/>
              <a:t>Junk Science:</a:t>
            </a:r>
            <a:r>
              <a:rPr lang="en-AU" dirty="0"/>
              <a:t> promote pseudoscience, metaphysics, naturalistic fallacies, and other scientifically dubious claims.</a:t>
            </a:r>
          </a:p>
          <a:p>
            <a:r>
              <a:rPr lang="en-AU" b="1" dirty="0"/>
              <a:t>Hate Group:</a:t>
            </a:r>
            <a:r>
              <a:rPr lang="en-AU" dirty="0"/>
              <a:t> promote racism, misogyny, homophobia, and other forms of discrimination.</a:t>
            </a:r>
          </a:p>
          <a:p>
            <a:r>
              <a:rPr lang="en-AU" b="1" dirty="0"/>
              <a:t>Clickbait:</a:t>
            </a:r>
            <a:r>
              <a:rPr lang="en-AU" dirty="0"/>
              <a:t> aimed at generating online advertising revenue and rely on sensationalist headlines or eye-catching pictures.</a:t>
            </a:r>
          </a:p>
          <a:p>
            <a:pPr marL="0" indent="0">
              <a:buNone/>
            </a:pPr>
            <a:endParaRPr lang="en-AU" sz="600" dirty="0"/>
          </a:p>
          <a:p>
            <a:pPr marL="0" indent="0">
              <a:buNone/>
            </a:pPr>
            <a:r>
              <a:rPr lang="en-AU" sz="1600" dirty="0"/>
              <a:t>SOURCE:</a:t>
            </a:r>
            <a:r>
              <a:rPr lang="en-AU" sz="1600" dirty="0">
                <a:hlinkClick r:id="rId2"/>
              </a:rPr>
              <a:t> https://addons.mozilla.org/hr/firefox/addon/bsdetector/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13596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3A53-1391-644F-B2AB-6FC20B0A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 – model tuning performance</a:t>
            </a:r>
          </a:p>
        </p:txBody>
      </p:sp>
      <p:pic>
        <p:nvPicPr>
          <p:cNvPr id="4" name="Picture 3" descr="A picture containing holding, large, clock&#10;&#10;Description automatically generated">
            <a:extLst>
              <a:ext uri="{FF2B5EF4-FFF2-40B4-BE49-F238E27FC236}">
                <a16:creationId xmlns:a16="http://schemas.microsoft.com/office/drawing/2014/main" id="{D70D7D30-F5B6-E14D-9066-26F7B1A3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36" y="2166517"/>
            <a:ext cx="5321300" cy="4635500"/>
          </a:xfrm>
          <a:prstGeom prst="rect">
            <a:avLst/>
          </a:prstGeom>
        </p:spPr>
      </p:pic>
      <p:pic>
        <p:nvPicPr>
          <p:cNvPr id="6" name="Picture 5" descr="A picture containing holding, large, screen, room&#10;&#10;Description automatically generated">
            <a:extLst>
              <a:ext uri="{FF2B5EF4-FFF2-40B4-BE49-F238E27FC236}">
                <a16:creationId xmlns:a16="http://schemas.microsoft.com/office/drawing/2014/main" id="{75F316D0-2DF5-274E-9335-902F96997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66" y="2204617"/>
            <a:ext cx="5257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7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FF0D89-D762-6A48-96E9-C77F15E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Google Shape;207;p27">
            <a:extLst>
              <a:ext uri="{FF2B5EF4-FFF2-40B4-BE49-F238E27FC236}">
                <a16:creationId xmlns:a16="http://schemas.microsoft.com/office/drawing/2014/main" id="{F99E622A-BDAA-CD45-A51D-1D4457E3968D}"/>
              </a:ext>
            </a:extLst>
          </p:cNvPr>
          <p:cNvSpPr txBox="1">
            <a:spLocks/>
          </p:cNvSpPr>
          <p:nvPr/>
        </p:nvSpPr>
        <p:spPr>
          <a:xfrm flipH="1">
            <a:off x="2245506" y="3313408"/>
            <a:ext cx="6607298" cy="63785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>
                <a:ea typeface="Squada One"/>
                <a:cs typeface="Squada One"/>
                <a:sym typeface="Squada One"/>
              </a:rPr>
              <a:t>DATA </a:t>
            </a:r>
            <a:r>
              <a:rPr lang="en-AU" sz="2800" dirty="0"/>
              <a:t>PROCESS DESIGN</a:t>
            </a:r>
            <a:endParaRPr lang="en-AU" sz="2800" dirty="0">
              <a:ea typeface="Squada One"/>
              <a:cs typeface="Squada One"/>
              <a:sym typeface="Squada One"/>
            </a:endParaRPr>
          </a:p>
        </p:txBody>
      </p:sp>
      <p:sp>
        <p:nvSpPr>
          <p:cNvPr id="7" name="Google Shape;208;p27">
            <a:extLst>
              <a:ext uri="{FF2B5EF4-FFF2-40B4-BE49-F238E27FC236}">
                <a16:creationId xmlns:a16="http://schemas.microsoft.com/office/drawing/2014/main" id="{98926CB0-5F68-9744-A7DB-AFF866EA01D2}"/>
              </a:ext>
            </a:extLst>
          </p:cNvPr>
          <p:cNvSpPr txBox="1">
            <a:spLocks/>
          </p:cNvSpPr>
          <p:nvPr/>
        </p:nvSpPr>
        <p:spPr>
          <a:xfrm flipH="1">
            <a:off x="2245506" y="4137924"/>
            <a:ext cx="6607298" cy="63785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VALUE DELIVERY</a:t>
            </a:r>
            <a:endParaRPr lang="en-AU" sz="2800" dirty="0">
              <a:ea typeface="Squada One"/>
              <a:cs typeface="Squada One"/>
              <a:sym typeface="Squada One"/>
            </a:endParaRPr>
          </a:p>
        </p:txBody>
      </p:sp>
      <p:sp>
        <p:nvSpPr>
          <p:cNvPr id="8" name="Google Shape;209;p27">
            <a:extLst>
              <a:ext uri="{FF2B5EF4-FFF2-40B4-BE49-F238E27FC236}">
                <a16:creationId xmlns:a16="http://schemas.microsoft.com/office/drawing/2014/main" id="{6FF92C38-8EF2-2345-946C-8D5AB03E6141}"/>
              </a:ext>
            </a:extLst>
          </p:cNvPr>
          <p:cNvSpPr txBox="1">
            <a:spLocks/>
          </p:cNvSpPr>
          <p:nvPr/>
        </p:nvSpPr>
        <p:spPr>
          <a:xfrm>
            <a:off x="2245506" y="4615058"/>
            <a:ext cx="6148686" cy="34738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AU" sz="1400" dirty="0"/>
              <a:t>build models, evaluate performance, and repeat</a:t>
            </a:r>
          </a:p>
        </p:txBody>
      </p:sp>
      <p:sp>
        <p:nvSpPr>
          <p:cNvPr id="9" name="Google Shape;210;p27">
            <a:extLst>
              <a:ext uri="{FF2B5EF4-FFF2-40B4-BE49-F238E27FC236}">
                <a16:creationId xmlns:a16="http://schemas.microsoft.com/office/drawing/2014/main" id="{71856E09-4DFA-434B-A200-D2043B9B0A87}"/>
              </a:ext>
            </a:extLst>
          </p:cNvPr>
          <p:cNvSpPr txBox="1">
            <a:spLocks/>
          </p:cNvSpPr>
          <p:nvPr/>
        </p:nvSpPr>
        <p:spPr>
          <a:xfrm flipH="1">
            <a:off x="2245506" y="2430795"/>
            <a:ext cx="6607298" cy="63785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68569" rIns="68569" bIns="68569" rtlCol="0" anchor="b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BUSINESS PROBLEM DEFINITION</a:t>
            </a:r>
            <a:endParaRPr lang="en-AU" sz="2800" dirty="0">
              <a:ea typeface="Squada One"/>
              <a:cs typeface="Squada One"/>
              <a:sym typeface="Squada One"/>
            </a:endParaRPr>
          </a:p>
        </p:txBody>
      </p:sp>
      <p:sp>
        <p:nvSpPr>
          <p:cNvPr id="10" name="Google Shape;211;p27">
            <a:extLst>
              <a:ext uri="{FF2B5EF4-FFF2-40B4-BE49-F238E27FC236}">
                <a16:creationId xmlns:a16="http://schemas.microsoft.com/office/drawing/2014/main" id="{92B994F2-8500-6447-BB23-0F33015CBC03}"/>
              </a:ext>
            </a:extLst>
          </p:cNvPr>
          <p:cNvSpPr txBox="1">
            <a:spLocks/>
          </p:cNvSpPr>
          <p:nvPr/>
        </p:nvSpPr>
        <p:spPr>
          <a:xfrm>
            <a:off x="2245506" y="2866971"/>
            <a:ext cx="6294385" cy="40335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AU" altLang="zh-CN" sz="1600" dirty="0">
                <a:solidFill>
                  <a:srgbClr val="FFFFFF"/>
                </a:solidFill>
              </a:rPr>
              <a:t>a machine learning approach towards fake news detection</a:t>
            </a:r>
          </a:p>
        </p:txBody>
      </p:sp>
      <p:sp>
        <p:nvSpPr>
          <p:cNvPr id="11" name="Google Shape;212;p27">
            <a:extLst>
              <a:ext uri="{FF2B5EF4-FFF2-40B4-BE49-F238E27FC236}">
                <a16:creationId xmlns:a16="http://schemas.microsoft.com/office/drawing/2014/main" id="{9C24B990-391B-8F4F-B629-122C907F55A9}"/>
              </a:ext>
            </a:extLst>
          </p:cNvPr>
          <p:cNvSpPr txBox="1">
            <a:spLocks/>
          </p:cNvSpPr>
          <p:nvPr/>
        </p:nvSpPr>
        <p:spPr>
          <a:xfrm>
            <a:off x="2245506" y="3791286"/>
            <a:ext cx="5234286" cy="33062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AU" sz="1400" dirty="0"/>
              <a:t>tackling the business problem with a data solution</a:t>
            </a:r>
          </a:p>
        </p:txBody>
      </p:sp>
      <p:sp>
        <p:nvSpPr>
          <p:cNvPr id="12" name="Google Shape;214;p27">
            <a:extLst>
              <a:ext uri="{FF2B5EF4-FFF2-40B4-BE49-F238E27FC236}">
                <a16:creationId xmlns:a16="http://schemas.microsoft.com/office/drawing/2014/main" id="{98991DC8-2FCC-3E42-AD58-28D6ED8CCFA5}"/>
              </a:ext>
            </a:extLst>
          </p:cNvPr>
          <p:cNvSpPr txBox="1">
            <a:spLocks/>
          </p:cNvSpPr>
          <p:nvPr/>
        </p:nvSpPr>
        <p:spPr>
          <a:xfrm flipH="1">
            <a:off x="2245506" y="5013971"/>
            <a:ext cx="6607298" cy="637853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NEXT STEPS AND SUMMARY</a:t>
            </a:r>
          </a:p>
        </p:txBody>
      </p:sp>
      <p:sp>
        <p:nvSpPr>
          <p:cNvPr id="13" name="Google Shape;215;p27">
            <a:extLst>
              <a:ext uri="{FF2B5EF4-FFF2-40B4-BE49-F238E27FC236}">
                <a16:creationId xmlns:a16="http://schemas.microsoft.com/office/drawing/2014/main" id="{9FE00EE6-6B7F-074F-B539-1581027BE5DD}"/>
              </a:ext>
            </a:extLst>
          </p:cNvPr>
          <p:cNvSpPr txBox="1">
            <a:spLocks/>
          </p:cNvSpPr>
          <p:nvPr/>
        </p:nvSpPr>
        <p:spPr>
          <a:xfrm>
            <a:off x="2245506" y="5491849"/>
            <a:ext cx="4081075" cy="31994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/>
              <a:t>future improvements</a:t>
            </a:r>
          </a:p>
        </p:txBody>
      </p:sp>
      <p:sp>
        <p:nvSpPr>
          <p:cNvPr id="14" name="Google Shape;216;p27">
            <a:extLst>
              <a:ext uri="{FF2B5EF4-FFF2-40B4-BE49-F238E27FC236}">
                <a16:creationId xmlns:a16="http://schemas.microsoft.com/office/drawing/2014/main" id="{625B1538-837C-0B4D-868F-0520D7A6AAD7}"/>
              </a:ext>
            </a:extLst>
          </p:cNvPr>
          <p:cNvSpPr txBox="1">
            <a:spLocks/>
          </p:cNvSpPr>
          <p:nvPr/>
        </p:nvSpPr>
        <p:spPr>
          <a:xfrm>
            <a:off x="535680" y="2485937"/>
            <a:ext cx="1397688" cy="51621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s" dirty="0"/>
              <a:t>01</a:t>
            </a:r>
          </a:p>
        </p:txBody>
      </p:sp>
      <p:sp>
        <p:nvSpPr>
          <p:cNvPr id="15" name="Google Shape;217;p27">
            <a:extLst>
              <a:ext uri="{FF2B5EF4-FFF2-40B4-BE49-F238E27FC236}">
                <a16:creationId xmlns:a16="http://schemas.microsoft.com/office/drawing/2014/main" id="{548CA6D9-77BD-D44E-8D5B-0FCC8DD505CE}"/>
              </a:ext>
            </a:extLst>
          </p:cNvPr>
          <p:cNvSpPr txBox="1">
            <a:spLocks/>
          </p:cNvSpPr>
          <p:nvPr/>
        </p:nvSpPr>
        <p:spPr>
          <a:xfrm>
            <a:off x="535680" y="3381940"/>
            <a:ext cx="1397688" cy="51621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s" dirty="0"/>
              <a:t>02</a:t>
            </a:r>
          </a:p>
        </p:txBody>
      </p:sp>
      <p:sp>
        <p:nvSpPr>
          <p:cNvPr id="16" name="Google Shape;218;p27">
            <a:extLst>
              <a:ext uri="{FF2B5EF4-FFF2-40B4-BE49-F238E27FC236}">
                <a16:creationId xmlns:a16="http://schemas.microsoft.com/office/drawing/2014/main" id="{834730DE-AE88-B14B-8615-BAD06ACC40E6}"/>
              </a:ext>
            </a:extLst>
          </p:cNvPr>
          <p:cNvSpPr txBox="1">
            <a:spLocks/>
          </p:cNvSpPr>
          <p:nvPr/>
        </p:nvSpPr>
        <p:spPr>
          <a:xfrm>
            <a:off x="535680" y="4277943"/>
            <a:ext cx="1397688" cy="51621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s" dirty="0"/>
              <a:t>03</a:t>
            </a:r>
          </a:p>
        </p:txBody>
      </p:sp>
      <p:sp>
        <p:nvSpPr>
          <p:cNvPr id="17" name="Google Shape;219;p27">
            <a:extLst>
              <a:ext uri="{FF2B5EF4-FFF2-40B4-BE49-F238E27FC236}">
                <a16:creationId xmlns:a16="http://schemas.microsoft.com/office/drawing/2014/main" id="{C7549ED0-B3AA-D142-9B97-573F845DB644}"/>
              </a:ext>
            </a:extLst>
          </p:cNvPr>
          <p:cNvSpPr txBox="1">
            <a:spLocks/>
          </p:cNvSpPr>
          <p:nvPr/>
        </p:nvSpPr>
        <p:spPr>
          <a:xfrm>
            <a:off x="535680" y="5173946"/>
            <a:ext cx="1397688" cy="51621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Bef>
                <a:spcPts val="0"/>
              </a:spcBef>
            </a:pPr>
            <a:r>
              <a:rPr lang="es" dirty="0"/>
              <a:t>04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FB7A9-C10A-2A48-AE6C-EDCEEC4DC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3" b="99045" l="10000" r="90000">
                        <a14:foregroundMark x1="25083" y1="95701" x2="25083" y2="95701"/>
                        <a14:foregroundMark x1="73750" y1="99045" x2="73750" y2="99045"/>
                        <a14:foregroundMark x1="55083" y1="3503" x2="55083" y2="35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1894">
            <a:off x="6603178" y="2601349"/>
            <a:ext cx="5872264" cy="307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5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31081-1246-3E49-8C71-7E3B7E92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919473" cy="1618396"/>
          </a:xfrm>
        </p:spPr>
        <p:txBody>
          <a:bodyPr/>
          <a:lstStyle/>
          <a:p>
            <a:r>
              <a:rPr lang="en-AU" sz="2400" dirty="0"/>
              <a:t>the business problem</a:t>
            </a:r>
            <a:br>
              <a:rPr lang="en-AU" sz="2400" dirty="0"/>
            </a:b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sz="2400" dirty="0"/>
              <a:t>background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29E6A5CA-F53C-DA41-98C7-93C97EED6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rgbClr val="00C6BB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6708"/>
          <a:stretch/>
        </p:blipFill>
        <p:spPr>
          <a:xfrm>
            <a:off x="5822302" y="342034"/>
            <a:ext cx="4963406" cy="617393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0EA8BB-BF00-694C-B730-9EE6910AD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571634"/>
            <a:ext cx="3791457" cy="3600311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AU" sz="1600" dirty="0"/>
              <a:t>According to </a:t>
            </a:r>
            <a:r>
              <a:rPr lang="en-AU" sz="16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Guardian</a:t>
            </a:r>
            <a:r>
              <a:rPr lang="en-AU" sz="1600" dirty="0"/>
              <a:t>, half of Americans see fake news as a bigger threat than terrorism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1600" dirty="0"/>
              <a:t>74% of them wanting to know whether what they are reading is factual or made up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1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 news </a:t>
            </a:r>
            <a:r>
              <a:rPr lang="en-AU" sz="1600" dirty="0"/>
              <a:t>has been noted to spark violence and hate crimes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AU" sz="1600" dirty="0"/>
              <a:t>WhatsApp </a:t>
            </a:r>
            <a:r>
              <a:rPr lang="en-AU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announced</a:t>
            </a:r>
            <a:r>
              <a:rPr lang="en-AU" sz="1600" dirty="0"/>
              <a:t> that it was deleting 2 million accounts every month to prevent the spread of fake news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041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87F65C-1C4E-F544-AB09-D0CBAD44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409" y="2286000"/>
            <a:ext cx="4907592" cy="2007789"/>
          </a:xfrm>
        </p:spPr>
        <p:txBody>
          <a:bodyPr/>
          <a:lstStyle/>
          <a:p>
            <a:pPr algn="ctr"/>
            <a:r>
              <a:rPr lang="en-AU" sz="3600" dirty="0"/>
              <a:t>the business question</a:t>
            </a:r>
            <a:br>
              <a:rPr lang="en-AU" sz="2100" dirty="0"/>
            </a:br>
            <a:br>
              <a:rPr lang="en-AU" sz="1350" dirty="0">
                <a:solidFill>
                  <a:srgbClr val="FFFFFF"/>
                </a:solidFill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</a:b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How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distinguish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fake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news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real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news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accurately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and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efficiently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prevent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it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b="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spreading?</a:t>
            </a:r>
            <a:endParaRPr lang="en-AU" sz="21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7E27F-120B-A14D-901B-A8B7041341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5264272" cy="2295525"/>
          </a:xfrm>
        </p:spPr>
        <p:txBody>
          <a:bodyPr>
            <a:normAutofit/>
          </a:bodyPr>
          <a:lstStyle/>
          <a:p>
            <a:pPr algn="ctr"/>
            <a:r>
              <a:rPr lang="en-AU" sz="3600" b="1" dirty="0"/>
              <a:t>the data question</a:t>
            </a:r>
            <a:endParaRPr lang="en-AU" sz="3600" dirty="0">
              <a:effectLst>
                <a:outerShdw blurRad="50800" dist="38100" dir="2700000" algn="tl" rotWithShape="0">
                  <a:schemeClr val="tx1">
                    <a:lumMod val="95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en-AU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Which classification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model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can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be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used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AU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distinguish fake and real news from the subtle yet consistent differences in the language of the news articles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,</a:t>
            </a:r>
            <a:r>
              <a:rPr lang="zh-CN" altLang="en-US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 </a:t>
            </a:r>
            <a:r>
              <a:rPr lang="en-AU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at what </a:t>
            </a:r>
            <a:r>
              <a:rPr lang="en-US" altLang="zh-CN" sz="2000" dirty="0">
                <a:effectLst>
                  <a:outerShdw blurRad="50800" dist="38100" dir="2700000" algn="tl" rotWithShape="0">
                    <a:schemeClr val="tx1">
                      <a:lumMod val="95000"/>
                      <a:alpha val="40000"/>
                    </a:schemeClr>
                  </a:outerShdw>
                </a:effectLst>
              </a:rPr>
              <a:t>accuracy and volume?</a:t>
            </a:r>
            <a:endParaRPr lang="en-AU" sz="2000" dirty="0">
              <a:solidFill>
                <a:schemeClr val="lt1"/>
              </a:solidFill>
              <a:effectLst>
                <a:outerShdw blurRad="50800" dist="38100" dir="2700000" algn="tl" rotWithShape="0">
                  <a:schemeClr val="tx1">
                    <a:lumMod val="95000"/>
                    <a:alpha val="40000"/>
                  </a:schemeClr>
                </a:outerShdw>
              </a:effectLst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9" name="Google Shape;1207;p30">
            <a:extLst>
              <a:ext uri="{FF2B5EF4-FFF2-40B4-BE49-F238E27FC236}">
                <a16:creationId xmlns:a16="http://schemas.microsoft.com/office/drawing/2014/main" id="{E065D4FB-1FD2-6646-9A5B-3BC0787F6B5C}"/>
              </a:ext>
            </a:extLst>
          </p:cNvPr>
          <p:cNvSpPr txBox="1">
            <a:spLocks/>
          </p:cNvSpPr>
          <p:nvPr/>
        </p:nvSpPr>
        <p:spPr>
          <a:xfrm>
            <a:off x="3122294" y="1148475"/>
            <a:ext cx="3661425" cy="745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spcFirstLastPara="1" vert="horz" wrap="square" lIns="68569" tIns="68569" rIns="68569" bIns="68569" rtlCol="0" anchor="b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endParaRPr lang="en-AU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2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717ED8-C5BF-3B42-ADCA-D7F2575E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  <a:sym typeface="Squada One"/>
              </a:rPr>
              <a:t>data </a:t>
            </a:r>
            <a:r>
              <a:rPr lang="en-US" sz="5400">
                <a:solidFill>
                  <a:schemeClr val="tx1"/>
                </a:solidFill>
              </a:rPr>
              <a:t>process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7007B-52D1-C849-8C4D-412D927A7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SzPts val="1100"/>
            </a:pPr>
            <a:r>
              <a:rPr lang="en-US"/>
              <a:t>TACKLING THE BUSINESS PROBLEM WITH A DATA SOLUTION</a:t>
            </a:r>
          </a:p>
        </p:txBody>
      </p:sp>
    </p:spTree>
    <p:extLst>
      <p:ext uri="{BB962C8B-B14F-4D97-AF65-F5344CB8AC3E}">
        <p14:creationId xmlns:p14="http://schemas.microsoft.com/office/powerpoint/2010/main" val="407988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677946CF-F63F-D341-9904-9F9DC704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AU" dirty="0">
                <a:ea typeface="Squada One"/>
                <a:cs typeface="Squada One"/>
                <a:sym typeface="Squada One"/>
              </a:rPr>
              <a:t>data </a:t>
            </a:r>
            <a:r>
              <a:rPr lang="en-AU" dirty="0"/>
              <a:t>process design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0EC6E-A418-EB4B-A3FD-AD9FAAE00312}"/>
              </a:ext>
            </a:extLst>
          </p:cNvPr>
          <p:cNvGrpSpPr/>
          <p:nvPr/>
        </p:nvGrpSpPr>
        <p:grpSpPr>
          <a:xfrm>
            <a:off x="1657606" y="2632978"/>
            <a:ext cx="9910016" cy="4225022"/>
            <a:chOff x="2319588" y="2632978"/>
            <a:chExt cx="8400293" cy="3581369"/>
          </a:xfrm>
        </p:grpSpPr>
        <p:cxnSp>
          <p:nvCxnSpPr>
            <p:cNvPr id="59" name="Google Shape;1228;p33">
              <a:extLst>
                <a:ext uri="{FF2B5EF4-FFF2-40B4-BE49-F238E27FC236}">
                  <a16:creationId xmlns:a16="http://schemas.microsoft.com/office/drawing/2014/main" id="{E518793A-BF54-8F4C-8D6F-85AD8D7216B9}"/>
                </a:ext>
              </a:extLst>
            </p:cNvPr>
            <p:cNvCxnSpPr>
              <a:cxnSpLocks/>
            </p:cNvCxnSpPr>
            <p:nvPr/>
          </p:nvCxnSpPr>
          <p:spPr>
            <a:xfrm>
              <a:off x="2670788" y="4025893"/>
              <a:ext cx="660021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0" name="Google Shape;1229;p33">
              <a:extLst>
                <a:ext uri="{FF2B5EF4-FFF2-40B4-BE49-F238E27FC236}">
                  <a16:creationId xmlns:a16="http://schemas.microsoft.com/office/drawing/2014/main" id="{D19B8B64-EF47-8544-8918-59956CE32CBF}"/>
                </a:ext>
              </a:extLst>
            </p:cNvPr>
            <p:cNvGrpSpPr/>
            <p:nvPr/>
          </p:nvGrpSpPr>
          <p:grpSpPr>
            <a:xfrm>
              <a:off x="2319588" y="2822124"/>
              <a:ext cx="348568" cy="348541"/>
              <a:chOff x="-65131525" y="1914325"/>
              <a:chExt cx="316650" cy="316625"/>
            </a:xfrm>
          </p:grpSpPr>
          <p:sp>
            <p:nvSpPr>
              <p:cNvPr id="61" name="Google Shape;1230;p33">
                <a:extLst>
                  <a:ext uri="{FF2B5EF4-FFF2-40B4-BE49-F238E27FC236}">
                    <a16:creationId xmlns:a16="http://schemas.microsoft.com/office/drawing/2014/main" id="{27169990-0667-6A42-95D2-602E16B61625}"/>
                  </a:ext>
                </a:extLst>
              </p:cNvPr>
              <p:cNvSpPr/>
              <p:nvPr/>
            </p:nvSpPr>
            <p:spPr>
              <a:xfrm>
                <a:off x="-65024400" y="1949750"/>
                <a:ext cx="103175" cy="2473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9894" extrusionOk="0">
                    <a:moveTo>
                      <a:pt x="2048" y="1"/>
                    </a:moveTo>
                    <a:cubicBezTo>
                      <a:pt x="1859" y="1"/>
                      <a:pt x="1638" y="190"/>
                      <a:pt x="1638" y="379"/>
                    </a:cubicBezTo>
                    <a:lnTo>
                      <a:pt x="1638" y="851"/>
                    </a:lnTo>
                    <a:cubicBezTo>
                      <a:pt x="725" y="1040"/>
                      <a:pt x="0" y="1891"/>
                      <a:pt x="0" y="2868"/>
                    </a:cubicBezTo>
                    <a:cubicBezTo>
                      <a:pt x="0" y="3970"/>
                      <a:pt x="977" y="4632"/>
                      <a:pt x="1827" y="5262"/>
                    </a:cubicBezTo>
                    <a:cubicBezTo>
                      <a:pt x="2552" y="5829"/>
                      <a:pt x="3308" y="6333"/>
                      <a:pt x="3308" y="6995"/>
                    </a:cubicBezTo>
                    <a:cubicBezTo>
                      <a:pt x="3308" y="7656"/>
                      <a:pt x="2772" y="8255"/>
                      <a:pt x="2079" y="8255"/>
                    </a:cubicBezTo>
                    <a:cubicBezTo>
                      <a:pt x="1418" y="8255"/>
                      <a:pt x="851" y="7688"/>
                      <a:pt x="851" y="6995"/>
                    </a:cubicBezTo>
                    <a:cubicBezTo>
                      <a:pt x="851" y="6774"/>
                      <a:pt x="662" y="6617"/>
                      <a:pt x="441" y="6617"/>
                    </a:cubicBezTo>
                    <a:cubicBezTo>
                      <a:pt x="189" y="6617"/>
                      <a:pt x="32" y="6806"/>
                      <a:pt x="32" y="6995"/>
                    </a:cubicBezTo>
                    <a:cubicBezTo>
                      <a:pt x="32" y="7971"/>
                      <a:pt x="756" y="8854"/>
                      <a:pt x="1701" y="9011"/>
                    </a:cubicBezTo>
                    <a:lnTo>
                      <a:pt x="1701" y="9484"/>
                    </a:lnTo>
                    <a:cubicBezTo>
                      <a:pt x="1701" y="9704"/>
                      <a:pt x="1890" y="9893"/>
                      <a:pt x="2079" y="9893"/>
                    </a:cubicBezTo>
                    <a:cubicBezTo>
                      <a:pt x="2268" y="9893"/>
                      <a:pt x="2489" y="9704"/>
                      <a:pt x="2489" y="9484"/>
                    </a:cubicBezTo>
                    <a:lnTo>
                      <a:pt x="2489" y="9011"/>
                    </a:lnTo>
                    <a:cubicBezTo>
                      <a:pt x="3434" y="8791"/>
                      <a:pt x="4127" y="7971"/>
                      <a:pt x="4127" y="6995"/>
                    </a:cubicBezTo>
                    <a:cubicBezTo>
                      <a:pt x="4127" y="5892"/>
                      <a:pt x="3151" y="5231"/>
                      <a:pt x="2331" y="4600"/>
                    </a:cubicBezTo>
                    <a:cubicBezTo>
                      <a:pt x="1575" y="4033"/>
                      <a:pt x="819" y="3529"/>
                      <a:pt x="819" y="2868"/>
                    </a:cubicBezTo>
                    <a:cubicBezTo>
                      <a:pt x="788" y="2143"/>
                      <a:pt x="1386" y="1607"/>
                      <a:pt x="2048" y="1607"/>
                    </a:cubicBezTo>
                    <a:cubicBezTo>
                      <a:pt x="2709" y="1607"/>
                      <a:pt x="3277" y="2143"/>
                      <a:pt x="3277" y="2868"/>
                    </a:cubicBezTo>
                    <a:cubicBezTo>
                      <a:pt x="3277" y="3088"/>
                      <a:pt x="3466" y="3246"/>
                      <a:pt x="3686" y="3246"/>
                    </a:cubicBezTo>
                    <a:cubicBezTo>
                      <a:pt x="3938" y="3246"/>
                      <a:pt x="4096" y="3057"/>
                      <a:pt x="4096" y="2868"/>
                    </a:cubicBezTo>
                    <a:cubicBezTo>
                      <a:pt x="4096" y="1891"/>
                      <a:pt x="3371" y="1009"/>
                      <a:pt x="2426" y="851"/>
                    </a:cubicBezTo>
                    <a:lnTo>
                      <a:pt x="2426" y="379"/>
                    </a:lnTo>
                    <a:cubicBezTo>
                      <a:pt x="2426" y="158"/>
                      <a:pt x="2237" y="1"/>
                      <a:pt x="2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62" name="Google Shape;1231;p33">
                <a:extLst>
                  <a:ext uri="{FF2B5EF4-FFF2-40B4-BE49-F238E27FC236}">
                    <a16:creationId xmlns:a16="http://schemas.microsoft.com/office/drawing/2014/main" id="{4E94DA40-162C-2144-884E-3ED8BCC54AAB}"/>
                  </a:ext>
                </a:extLst>
              </p:cNvPr>
              <p:cNvSpPr/>
              <p:nvPr/>
            </p:nvSpPr>
            <p:spPr>
              <a:xfrm>
                <a:off x="-65131525" y="1914325"/>
                <a:ext cx="316650" cy="316625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65" extrusionOk="0">
                    <a:moveTo>
                      <a:pt x="6333" y="819"/>
                    </a:moveTo>
                    <a:cubicBezTo>
                      <a:pt x="9357" y="819"/>
                      <a:pt x="11846" y="3308"/>
                      <a:pt x="11846" y="6332"/>
                    </a:cubicBezTo>
                    <a:cubicBezTo>
                      <a:pt x="11846" y="9357"/>
                      <a:pt x="9357" y="11846"/>
                      <a:pt x="6333" y="11846"/>
                    </a:cubicBezTo>
                    <a:cubicBezTo>
                      <a:pt x="3308" y="11846"/>
                      <a:pt x="819" y="9357"/>
                      <a:pt x="819" y="6332"/>
                    </a:cubicBezTo>
                    <a:cubicBezTo>
                      <a:pt x="819" y="3308"/>
                      <a:pt x="3308" y="819"/>
                      <a:pt x="6333" y="819"/>
                    </a:cubicBezTo>
                    <a:close/>
                    <a:moveTo>
                      <a:pt x="6333" y="0"/>
                    </a:moveTo>
                    <a:cubicBezTo>
                      <a:pt x="2836" y="0"/>
                      <a:pt x="0" y="2835"/>
                      <a:pt x="0" y="6332"/>
                    </a:cubicBezTo>
                    <a:cubicBezTo>
                      <a:pt x="0" y="9830"/>
                      <a:pt x="2836" y="12665"/>
                      <a:pt x="6333" y="12665"/>
                    </a:cubicBezTo>
                    <a:cubicBezTo>
                      <a:pt x="9830" y="12665"/>
                      <a:pt x="12665" y="9830"/>
                      <a:pt x="12665" y="6332"/>
                    </a:cubicBezTo>
                    <a:cubicBezTo>
                      <a:pt x="12665" y="2835"/>
                      <a:pt x="9830" y="0"/>
                      <a:pt x="63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</p:grpSp>
        <p:cxnSp>
          <p:nvCxnSpPr>
            <p:cNvPr id="63" name="Google Shape;1232;p33">
              <a:extLst>
                <a:ext uri="{FF2B5EF4-FFF2-40B4-BE49-F238E27FC236}">
                  <a16:creationId xmlns:a16="http://schemas.microsoft.com/office/drawing/2014/main" id="{BAD179AA-BB14-2545-B31D-37376E00AB9C}"/>
                </a:ext>
              </a:extLst>
            </p:cNvPr>
            <p:cNvCxnSpPr/>
            <p:nvPr/>
          </p:nvCxnSpPr>
          <p:spPr>
            <a:xfrm rot="10800000">
              <a:off x="3119616" y="328844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1233;p33">
              <a:extLst>
                <a:ext uri="{FF2B5EF4-FFF2-40B4-BE49-F238E27FC236}">
                  <a16:creationId xmlns:a16="http://schemas.microsoft.com/office/drawing/2014/main" id="{042B1E4F-5342-654F-AEA3-E54F820C08EE}"/>
                </a:ext>
              </a:extLst>
            </p:cNvPr>
            <p:cNvSpPr txBox="1"/>
            <p:nvPr/>
          </p:nvSpPr>
          <p:spPr>
            <a:xfrm>
              <a:off x="2748291" y="2633888"/>
              <a:ext cx="12531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BUSINESS PROBLEM</a:t>
              </a:r>
            </a:p>
          </p:txBody>
        </p:sp>
        <p:cxnSp>
          <p:nvCxnSpPr>
            <p:cNvPr id="65" name="Google Shape;1234;p33">
              <a:extLst>
                <a:ext uri="{FF2B5EF4-FFF2-40B4-BE49-F238E27FC236}">
                  <a16:creationId xmlns:a16="http://schemas.microsoft.com/office/drawing/2014/main" id="{522DF756-0402-094B-B501-066388691979}"/>
                </a:ext>
              </a:extLst>
            </p:cNvPr>
            <p:cNvCxnSpPr/>
            <p:nvPr/>
          </p:nvCxnSpPr>
          <p:spPr>
            <a:xfrm rot="10800000">
              <a:off x="3606216" y="402589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" name="Google Shape;1235;p33">
              <a:extLst>
                <a:ext uri="{FF2B5EF4-FFF2-40B4-BE49-F238E27FC236}">
                  <a16:creationId xmlns:a16="http://schemas.microsoft.com/office/drawing/2014/main" id="{CC161132-9238-6B48-BF37-86C72363A6DE}"/>
                </a:ext>
              </a:extLst>
            </p:cNvPr>
            <p:cNvGrpSpPr/>
            <p:nvPr/>
          </p:nvGrpSpPr>
          <p:grpSpPr>
            <a:xfrm>
              <a:off x="2786923" y="4985196"/>
              <a:ext cx="332705" cy="331102"/>
              <a:chOff x="-49786250" y="2316650"/>
              <a:chExt cx="300900" cy="299450"/>
            </a:xfrm>
          </p:grpSpPr>
          <p:sp>
            <p:nvSpPr>
              <p:cNvPr id="67" name="Google Shape;1236;p33">
                <a:extLst>
                  <a:ext uri="{FF2B5EF4-FFF2-40B4-BE49-F238E27FC236}">
                    <a16:creationId xmlns:a16="http://schemas.microsoft.com/office/drawing/2014/main" id="{D5B2D5D6-4031-7F46-B5B1-B04047165936}"/>
                  </a:ext>
                </a:extLst>
              </p:cNvPr>
              <p:cNvSpPr/>
              <p:nvPr/>
            </p:nvSpPr>
            <p:spPr>
              <a:xfrm>
                <a:off x="-49746875" y="2316650"/>
                <a:ext cx="217400" cy="299450"/>
              </a:xfrm>
              <a:custGeom>
                <a:avLst/>
                <a:gdLst/>
                <a:ahLst/>
                <a:cxnLst/>
                <a:rect l="l" t="t" r="r" b="b"/>
                <a:pathLst>
                  <a:path w="8696" h="11978" extrusionOk="0">
                    <a:moveTo>
                      <a:pt x="4411" y="3944"/>
                    </a:moveTo>
                    <a:lnTo>
                      <a:pt x="5010" y="5110"/>
                    </a:lnTo>
                    <a:cubicBezTo>
                      <a:pt x="4837" y="5188"/>
                      <a:pt x="4640" y="5228"/>
                      <a:pt x="4439" y="5228"/>
                    </a:cubicBezTo>
                    <a:cubicBezTo>
                      <a:pt x="4238" y="5228"/>
                      <a:pt x="4033" y="5188"/>
                      <a:pt x="3844" y="5110"/>
                    </a:cubicBezTo>
                    <a:lnTo>
                      <a:pt x="4411" y="3944"/>
                    </a:lnTo>
                    <a:close/>
                    <a:moveTo>
                      <a:pt x="5136" y="5834"/>
                    </a:moveTo>
                    <a:lnTo>
                      <a:pt x="5136" y="8418"/>
                    </a:lnTo>
                    <a:lnTo>
                      <a:pt x="3718" y="8418"/>
                    </a:lnTo>
                    <a:lnTo>
                      <a:pt x="3718" y="5834"/>
                    </a:lnTo>
                    <a:cubicBezTo>
                      <a:pt x="3939" y="5897"/>
                      <a:pt x="4191" y="5960"/>
                      <a:pt x="4411" y="5960"/>
                    </a:cubicBezTo>
                    <a:cubicBezTo>
                      <a:pt x="4663" y="5960"/>
                      <a:pt x="4884" y="5897"/>
                      <a:pt x="5136" y="5834"/>
                    </a:cubicBezTo>
                    <a:close/>
                    <a:moveTo>
                      <a:pt x="4390" y="657"/>
                    </a:moveTo>
                    <a:cubicBezTo>
                      <a:pt x="5196" y="657"/>
                      <a:pt x="5982" y="942"/>
                      <a:pt x="6617" y="1455"/>
                    </a:cubicBezTo>
                    <a:cubicBezTo>
                      <a:pt x="7467" y="2117"/>
                      <a:pt x="7940" y="3156"/>
                      <a:pt x="7940" y="4196"/>
                    </a:cubicBezTo>
                    <a:cubicBezTo>
                      <a:pt x="7940" y="5078"/>
                      <a:pt x="7625" y="5897"/>
                      <a:pt x="7058" y="6527"/>
                    </a:cubicBezTo>
                    <a:cubicBezTo>
                      <a:pt x="6585" y="7095"/>
                      <a:pt x="6270" y="7756"/>
                      <a:pt x="6207" y="8418"/>
                    </a:cubicBezTo>
                    <a:lnTo>
                      <a:pt x="5829" y="8418"/>
                    </a:lnTo>
                    <a:lnTo>
                      <a:pt x="5829" y="5267"/>
                    </a:lnTo>
                    <a:cubicBezTo>
                      <a:pt x="5829" y="5236"/>
                      <a:pt x="5829" y="5141"/>
                      <a:pt x="5798" y="5110"/>
                    </a:cubicBezTo>
                    <a:lnTo>
                      <a:pt x="4726" y="2999"/>
                    </a:lnTo>
                    <a:cubicBezTo>
                      <a:pt x="4663" y="2873"/>
                      <a:pt x="4537" y="2778"/>
                      <a:pt x="4411" y="2778"/>
                    </a:cubicBezTo>
                    <a:cubicBezTo>
                      <a:pt x="4317" y="2778"/>
                      <a:pt x="4191" y="2873"/>
                      <a:pt x="4096" y="2999"/>
                    </a:cubicBezTo>
                    <a:lnTo>
                      <a:pt x="3057" y="5110"/>
                    </a:lnTo>
                    <a:cubicBezTo>
                      <a:pt x="2994" y="5141"/>
                      <a:pt x="2994" y="5236"/>
                      <a:pt x="2994" y="5267"/>
                    </a:cubicBezTo>
                    <a:lnTo>
                      <a:pt x="2994" y="8418"/>
                    </a:lnTo>
                    <a:lnTo>
                      <a:pt x="2647" y="8418"/>
                    </a:lnTo>
                    <a:cubicBezTo>
                      <a:pt x="2584" y="7756"/>
                      <a:pt x="2301" y="7095"/>
                      <a:pt x="1796" y="6527"/>
                    </a:cubicBezTo>
                    <a:cubicBezTo>
                      <a:pt x="1040" y="5708"/>
                      <a:pt x="757" y="4574"/>
                      <a:pt x="1009" y="3408"/>
                    </a:cubicBezTo>
                    <a:cubicBezTo>
                      <a:pt x="1261" y="2085"/>
                      <a:pt x="2332" y="1014"/>
                      <a:pt x="3687" y="731"/>
                    </a:cubicBezTo>
                    <a:cubicBezTo>
                      <a:pt x="3921" y="681"/>
                      <a:pt x="4156" y="657"/>
                      <a:pt x="4390" y="657"/>
                    </a:cubicBezTo>
                    <a:close/>
                    <a:moveTo>
                      <a:pt x="6207" y="9142"/>
                    </a:moveTo>
                    <a:lnTo>
                      <a:pt x="6207" y="9489"/>
                    </a:lnTo>
                    <a:cubicBezTo>
                      <a:pt x="6207" y="9678"/>
                      <a:pt x="6050" y="9835"/>
                      <a:pt x="5829" y="9835"/>
                    </a:cubicBezTo>
                    <a:lnTo>
                      <a:pt x="3057" y="9835"/>
                    </a:lnTo>
                    <a:cubicBezTo>
                      <a:pt x="2836" y="9835"/>
                      <a:pt x="2679" y="9678"/>
                      <a:pt x="2679" y="9489"/>
                    </a:cubicBezTo>
                    <a:lnTo>
                      <a:pt x="2679" y="9142"/>
                    </a:lnTo>
                    <a:close/>
                    <a:moveTo>
                      <a:pt x="5483" y="10529"/>
                    </a:moveTo>
                    <a:lnTo>
                      <a:pt x="5483" y="10907"/>
                    </a:lnTo>
                    <a:cubicBezTo>
                      <a:pt x="5483" y="11096"/>
                      <a:pt x="5325" y="11253"/>
                      <a:pt x="5136" y="11253"/>
                    </a:cubicBezTo>
                    <a:lnTo>
                      <a:pt x="3718" y="11253"/>
                    </a:lnTo>
                    <a:cubicBezTo>
                      <a:pt x="3529" y="11253"/>
                      <a:pt x="3372" y="11096"/>
                      <a:pt x="3372" y="10907"/>
                    </a:cubicBezTo>
                    <a:lnTo>
                      <a:pt x="3372" y="10529"/>
                    </a:lnTo>
                    <a:close/>
                    <a:moveTo>
                      <a:pt x="4318" y="0"/>
                    </a:moveTo>
                    <a:cubicBezTo>
                      <a:pt x="4056" y="0"/>
                      <a:pt x="3792" y="23"/>
                      <a:pt x="3529" y="69"/>
                    </a:cubicBezTo>
                    <a:cubicBezTo>
                      <a:pt x="1954" y="384"/>
                      <a:pt x="631" y="1707"/>
                      <a:pt x="284" y="3314"/>
                    </a:cubicBezTo>
                    <a:cubicBezTo>
                      <a:pt x="1" y="4637"/>
                      <a:pt x="379" y="6023"/>
                      <a:pt x="1261" y="7000"/>
                    </a:cubicBezTo>
                    <a:cubicBezTo>
                      <a:pt x="1702" y="7536"/>
                      <a:pt x="1986" y="8166"/>
                      <a:pt x="1986" y="8796"/>
                    </a:cubicBezTo>
                    <a:lnTo>
                      <a:pt x="1986" y="9489"/>
                    </a:lnTo>
                    <a:cubicBezTo>
                      <a:pt x="1986" y="9961"/>
                      <a:pt x="2269" y="10371"/>
                      <a:pt x="2679" y="10466"/>
                    </a:cubicBezTo>
                    <a:lnTo>
                      <a:pt x="2679" y="10907"/>
                    </a:lnTo>
                    <a:cubicBezTo>
                      <a:pt x="2679" y="11505"/>
                      <a:pt x="3151" y="11978"/>
                      <a:pt x="3750" y="11978"/>
                    </a:cubicBezTo>
                    <a:lnTo>
                      <a:pt x="5168" y="11978"/>
                    </a:lnTo>
                    <a:cubicBezTo>
                      <a:pt x="5766" y="11978"/>
                      <a:pt x="6239" y="11505"/>
                      <a:pt x="6239" y="10907"/>
                    </a:cubicBezTo>
                    <a:lnTo>
                      <a:pt x="6239" y="10466"/>
                    </a:lnTo>
                    <a:cubicBezTo>
                      <a:pt x="6617" y="10308"/>
                      <a:pt x="6963" y="9930"/>
                      <a:pt x="6963" y="9489"/>
                    </a:cubicBezTo>
                    <a:lnTo>
                      <a:pt x="6963" y="8796"/>
                    </a:lnTo>
                    <a:cubicBezTo>
                      <a:pt x="6963" y="8166"/>
                      <a:pt x="7184" y="7536"/>
                      <a:pt x="7656" y="6969"/>
                    </a:cubicBezTo>
                    <a:cubicBezTo>
                      <a:pt x="8318" y="6212"/>
                      <a:pt x="8696" y="5236"/>
                      <a:pt x="8696" y="4228"/>
                    </a:cubicBezTo>
                    <a:cubicBezTo>
                      <a:pt x="8633" y="2967"/>
                      <a:pt x="8097" y="1739"/>
                      <a:pt x="7058" y="951"/>
                    </a:cubicBezTo>
                    <a:cubicBezTo>
                      <a:pt x="6285" y="328"/>
                      <a:pt x="5314" y="0"/>
                      <a:pt x="43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68" name="Google Shape;1237;p33">
                <a:extLst>
                  <a:ext uri="{FF2B5EF4-FFF2-40B4-BE49-F238E27FC236}">
                    <a16:creationId xmlns:a16="http://schemas.microsoft.com/office/drawing/2014/main" id="{940878FF-AD65-3447-8D4D-81C1D99AF22B}"/>
                  </a:ext>
                </a:extLst>
              </p:cNvPr>
              <p:cNvSpPr/>
              <p:nvPr/>
            </p:nvSpPr>
            <p:spPr>
              <a:xfrm>
                <a:off x="-49786250" y="2422325"/>
                <a:ext cx="362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694" extrusionOk="0">
                    <a:moveTo>
                      <a:pt x="379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9" y="694"/>
                    </a:cubicBezTo>
                    <a:lnTo>
                      <a:pt x="1072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50" y="127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69" name="Google Shape;1238;p33">
                <a:extLst>
                  <a:ext uri="{FF2B5EF4-FFF2-40B4-BE49-F238E27FC236}">
                    <a16:creationId xmlns:a16="http://schemas.microsoft.com/office/drawing/2014/main" id="{EB8F3029-8ACD-4645-9C2E-5709B10564BE}"/>
                  </a:ext>
                </a:extLst>
              </p:cNvPr>
              <p:cNvSpPr/>
              <p:nvPr/>
            </p:nvSpPr>
            <p:spPr>
              <a:xfrm>
                <a:off x="-49783900" y="2362475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391" y="0"/>
                    </a:moveTo>
                    <a:cubicBezTo>
                      <a:pt x="300" y="0"/>
                      <a:pt x="206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4"/>
                    </a:lnTo>
                    <a:cubicBezTo>
                      <a:pt x="694" y="1182"/>
                      <a:pt x="781" y="1205"/>
                      <a:pt x="871" y="1205"/>
                    </a:cubicBezTo>
                    <a:cubicBezTo>
                      <a:pt x="962" y="1205"/>
                      <a:pt x="1056" y="1182"/>
                      <a:pt x="1135" y="1134"/>
                    </a:cubicBezTo>
                    <a:cubicBezTo>
                      <a:pt x="1261" y="1008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70" name="Google Shape;1239;p33">
                <a:extLst>
                  <a:ext uri="{FF2B5EF4-FFF2-40B4-BE49-F238E27FC236}">
                    <a16:creationId xmlns:a16="http://schemas.microsoft.com/office/drawing/2014/main" id="{7017E63C-E54B-ED41-826B-28D70664B949}"/>
                  </a:ext>
                </a:extLst>
              </p:cNvPr>
              <p:cNvSpPr/>
              <p:nvPr/>
            </p:nvSpPr>
            <p:spPr>
              <a:xfrm>
                <a:off x="-49783900" y="2468800"/>
                <a:ext cx="315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06" extrusionOk="0">
                    <a:moveTo>
                      <a:pt x="871" y="0"/>
                    </a:moveTo>
                    <a:cubicBezTo>
                      <a:pt x="781" y="0"/>
                      <a:pt x="694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77"/>
                      <a:pt x="127" y="1135"/>
                    </a:cubicBezTo>
                    <a:cubicBezTo>
                      <a:pt x="174" y="1182"/>
                      <a:pt x="261" y="1205"/>
                      <a:pt x="355" y="1205"/>
                    </a:cubicBezTo>
                    <a:cubicBezTo>
                      <a:pt x="450" y="1205"/>
                      <a:pt x="552" y="1182"/>
                      <a:pt x="631" y="1135"/>
                    </a:cubicBezTo>
                    <a:lnTo>
                      <a:pt x="1135" y="599"/>
                    </a:lnTo>
                    <a:cubicBezTo>
                      <a:pt x="1261" y="504"/>
                      <a:pt x="1261" y="252"/>
                      <a:pt x="1135" y="95"/>
                    </a:cubicBezTo>
                    <a:cubicBezTo>
                      <a:pt x="1056" y="32"/>
                      <a:pt x="962" y="0"/>
                      <a:pt x="8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71" name="Google Shape;1240;p33">
                <a:extLst>
                  <a:ext uri="{FF2B5EF4-FFF2-40B4-BE49-F238E27FC236}">
                    <a16:creationId xmlns:a16="http://schemas.microsoft.com/office/drawing/2014/main" id="{55572BBB-FD51-AC48-AEAA-22FB7B073272}"/>
                  </a:ext>
                </a:extLst>
              </p:cNvPr>
              <p:cNvSpPr/>
              <p:nvPr/>
            </p:nvSpPr>
            <p:spPr>
              <a:xfrm>
                <a:off x="-49520825" y="242155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72" name="Google Shape;1241;p33">
                <a:extLst>
                  <a:ext uri="{FF2B5EF4-FFF2-40B4-BE49-F238E27FC236}">
                    <a16:creationId xmlns:a16="http://schemas.microsoft.com/office/drawing/2014/main" id="{E911D0A1-44D4-7D41-A40B-4F8AB31EF47B}"/>
                  </a:ext>
                </a:extLst>
              </p:cNvPr>
              <p:cNvSpPr/>
              <p:nvPr/>
            </p:nvSpPr>
            <p:spPr>
              <a:xfrm>
                <a:off x="-49519250" y="2362475"/>
                <a:ext cx="31525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53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45"/>
                      <a:pt x="127" y="1134"/>
                    </a:cubicBezTo>
                    <a:cubicBezTo>
                      <a:pt x="190" y="1213"/>
                      <a:pt x="276" y="1253"/>
                      <a:pt x="367" y="1253"/>
                    </a:cubicBezTo>
                    <a:cubicBezTo>
                      <a:pt x="457" y="1253"/>
                      <a:pt x="552" y="1213"/>
                      <a:pt x="631" y="1134"/>
                    </a:cubicBezTo>
                    <a:lnTo>
                      <a:pt x="1135" y="599"/>
                    </a:lnTo>
                    <a:cubicBezTo>
                      <a:pt x="1261" y="473"/>
                      <a:pt x="1261" y="252"/>
                      <a:pt x="1135" y="95"/>
                    </a:cubicBezTo>
                    <a:cubicBezTo>
                      <a:pt x="1088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73" name="Google Shape;1242;p33">
                <a:extLst>
                  <a:ext uri="{FF2B5EF4-FFF2-40B4-BE49-F238E27FC236}">
                    <a16:creationId xmlns:a16="http://schemas.microsoft.com/office/drawing/2014/main" id="{70E38658-9B61-C642-9638-E572CA488BCC}"/>
                  </a:ext>
                </a:extLst>
              </p:cNvPr>
              <p:cNvSpPr/>
              <p:nvPr/>
            </p:nvSpPr>
            <p:spPr>
              <a:xfrm>
                <a:off x="-49519250" y="2468800"/>
                <a:ext cx="31525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06" extrusionOk="0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5"/>
                    </a:lnTo>
                    <a:cubicBezTo>
                      <a:pt x="694" y="1182"/>
                      <a:pt x="780" y="1205"/>
                      <a:pt x="871" y="1205"/>
                    </a:cubicBezTo>
                    <a:cubicBezTo>
                      <a:pt x="962" y="1205"/>
                      <a:pt x="1056" y="1182"/>
                      <a:pt x="1135" y="1135"/>
                    </a:cubicBezTo>
                    <a:cubicBezTo>
                      <a:pt x="1261" y="1009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</p:grpSp>
        <p:sp>
          <p:nvSpPr>
            <p:cNvPr id="74" name="Google Shape;1243;p33">
              <a:extLst>
                <a:ext uri="{FF2B5EF4-FFF2-40B4-BE49-F238E27FC236}">
                  <a16:creationId xmlns:a16="http://schemas.microsoft.com/office/drawing/2014/main" id="{60F79664-1B86-F04A-A8E1-380C35D4E94B}"/>
                </a:ext>
              </a:extLst>
            </p:cNvPr>
            <p:cNvSpPr txBox="1"/>
            <p:nvPr/>
          </p:nvSpPr>
          <p:spPr>
            <a:xfrm>
              <a:off x="3175085" y="4847102"/>
              <a:ext cx="1395766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DATA QUESTION</a:t>
              </a:r>
            </a:p>
          </p:txBody>
        </p:sp>
        <p:cxnSp>
          <p:nvCxnSpPr>
            <p:cNvPr id="75" name="Google Shape;1244;p33">
              <a:extLst>
                <a:ext uri="{FF2B5EF4-FFF2-40B4-BE49-F238E27FC236}">
                  <a16:creationId xmlns:a16="http://schemas.microsoft.com/office/drawing/2014/main" id="{A20E88B9-D5B2-2A47-82CF-3379FCFC14E5}"/>
                </a:ext>
              </a:extLst>
            </p:cNvPr>
            <p:cNvCxnSpPr/>
            <p:nvPr/>
          </p:nvCxnSpPr>
          <p:spPr>
            <a:xfrm rot="10800000">
              <a:off x="4705517" y="328844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6" name="Google Shape;1245;p33">
              <a:extLst>
                <a:ext uri="{FF2B5EF4-FFF2-40B4-BE49-F238E27FC236}">
                  <a16:creationId xmlns:a16="http://schemas.microsoft.com/office/drawing/2014/main" id="{5BBCDD0E-2961-BE43-9B8A-B1F3D977552E}"/>
                </a:ext>
              </a:extLst>
            </p:cNvPr>
            <p:cNvGrpSpPr/>
            <p:nvPr/>
          </p:nvGrpSpPr>
          <p:grpSpPr>
            <a:xfrm>
              <a:off x="4200049" y="2812106"/>
              <a:ext cx="334419" cy="331599"/>
              <a:chOff x="-47529700" y="2342000"/>
              <a:chExt cx="302450" cy="299900"/>
            </a:xfrm>
          </p:grpSpPr>
          <p:sp>
            <p:nvSpPr>
              <p:cNvPr id="77" name="Google Shape;1246;p33">
                <a:extLst>
                  <a:ext uri="{FF2B5EF4-FFF2-40B4-BE49-F238E27FC236}">
                    <a16:creationId xmlns:a16="http://schemas.microsoft.com/office/drawing/2014/main" id="{F43EBE44-70E6-2C4C-891A-B5261CAD07E6}"/>
                  </a:ext>
                </a:extLst>
              </p:cNvPr>
              <p:cNvSpPr/>
              <p:nvPr/>
            </p:nvSpPr>
            <p:spPr>
              <a:xfrm>
                <a:off x="-47529700" y="2342000"/>
                <a:ext cx="302450" cy="299900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1996" extrusionOk="0">
                    <a:moveTo>
                      <a:pt x="7530" y="725"/>
                    </a:moveTo>
                    <a:cubicBezTo>
                      <a:pt x="9672" y="725"/>
                      <a:pt x="11405" y="2457"/>
                      <a:pt x="11405" y="4568"/>
                    </a:cubicBezTo>
                    <a:cubicBezTo>
                      <a:pt x="11405" y="6711"/>
                      <a:pt x="9672" y="8443"/>
                      <a:pt x="7530" y="8443"/>
                    </a:cubicBezTo>
                    <a:cubicBezTo>
                      <a:pt x="5419" y="8443"/>
                      <a:pt x="3686" y="6711"/>
                      <a:pt x="3686" y="4568"/>
                    </a:cubicBezTo>
                    <a:cubicBezTo>
                      <a:pt x="3686" y="2457"/>
                      <a:pt x="5419" y="725"/>
                      <a:pt x="7530" y="725"/>
                    </a:cubicBezTo>
                    <a:close/>
                    <a:moveTo>
                      <a:pt x="4064" y="7530"/>
                    </a:moveTo>
                    <a:cubicBezTo>
                      <a:pt x="4222" y="7719"/>
                      <a:pt x="4379" y="7876"/>
                      <a:pt x="4568" y="8034"/>
                    </a:cubicBezTo>
                    <a:lnTo>
                      <a:pt x="3686" y="8947"/>
                    </a:lnTo>
                    <a:lnTo>
                      <a:pt x="3151" y="8443"/>
                    </a:lnTo>
                    <a:lnTo>
                      <a:pt x="4064" y="7530"/>
                    </a:lnTo>
                    <a:close/>
                    <a:moveTo>
                      <a:pt x="2647" y="8916"/>
                    </a:moveTo>
                    <a:lnTo>
                      <a:pt x="3151" y="9420"/>
                    </a:lnTo>
                    <a:lnTo>
                      <a:pt x="1386" y="11184"/>
                    </a:lnTo>
                    <a:cubicBezTo>
                      <a:pt x="1323" y="11247"/>
                      <a:pt x="1237" y="11279"/>
                      <a:pt x="1146" y="11279"/>
                    </a:cubicBezTo>
                    <a:cubicBezTo>
                      <a:pt x="1056" y="11279"/>
                      <a:pt x="961" y="11247"/>
                      <a:pt x="882" y="11184"/>
                    </a:cubicBezTo>
                    <a:cubicBezTo>
                      <a:pt x="756" y="11090"/>
                      <a:pt x="756" y="10838"/>
                      <a:pt x="882" y="10680"/>
                    </a:cubicBezTo>
                    <a:lnTo>
                      <a:pt x="2647" y="8916"/>
                    </a:lnTo>
                    <a:close/>
                    <a:moveTo>
                      <a:pt x="7530" y="0"/>
                    </a:moveTo>
                    <a:cubicBezTo>
                      <a:pt x="5009" y="0"/>
                      <a:pt x="2962" y="2048"/>
                      <a:pt x="2962" y="4568"/>
                    </a:cubicBezTo>
                    <a:cubicBezTo>
                      <a:pt x="2962" y="5450"/>
                      <a:pt x="3214" y="6270"/>
                      <a:pt x="3623" y="6963"/>
                    </a:cubicBezTo>
                    <a:lnTo>
                      <a:pt x="410" y="10208"/>
                    </a:lnTo>
                    <a:cubicBezTo>
                      <a:pt x="0" y="10586"/>
                      <a:pt x="0" y="11279"/>
                      <a:pt x="410" y="11688"/>
                    </a:cubicBezTo>
                    <a:cubicBezTo>
                      <a:pt x="599" y="11893"/>
                      <a:pt x="867" y="11996"/>
                      <a:pt x="1138" y="11996"/>
                    </a:cubicBezTo>
                    <a:cubicBezTo>
                      <a:pt x="1410" y="11996"/>
                      <a:pt x="1686" y="11893"/>
                      <a:pt x="1890" y="11688"/>
                    </a:cubicBezTo>
                    <a:lnTo>
                      <a:pt x="5135" y="8475"/>
                    </a:lnTo>
                    <a:cubicBezTo>
                      <a:pt x="5829" y="8916"/>
                      <a:pt x="6679" y="9137"/>
                      <a:pt x="7530" y="9137"/>
                    </a:cubicBezTo>
                    <a:cubicBezTo>
                      <a:pt x="10050" y="9137"/>
                      <a:pt x="12098" y="7089"/>
                      <a:pt x="12098" y="4568"/>
                    </a:cubicBezTo>
                    <a:cubicBezTo>
                      <a:pt x="12098" y="2048"/>
                      <a:pt x="10050" y="0"/>
                      <a:pt x="75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78" name="Google Shape;1247;p33">
                <a:extLst>
                  <a:ext uri="{FF2B5EF4-FFF2-40B4-BE49-F238E27FC236}">
                    <a16:creationId xmlns:a16="http://schemas.microsoft.com/office/drawing/2014/main" id="{94FC45BD-FFFA-7B49-85A1-6F5CD325BA46}"/>
                  </a:ext>
                </a:extLst>
              </p:cNvPr>
              <p:cNvSpPr/>
              <p:nvPr/>
            </p:nvSpPr>
            <p:spPr>
              <a:xfrm>
                <a:off x="-47404475" y="2395550"/>
                <a:ext cx="124475" cy="123675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947" extrusionOk="0">
                    <a:moveTo>
                      <a:pt x="2804" y="2080"/>
                    </a:moveTo>
                    <a:cubicBezTo>
                      <a:pt x="2678" y="2395"/>
                      <a:pt x="2458" y="2647"/>
                      <a:pt x="2174" y="2710"/>
                    </a:cubicBezTo>
                    <a:lnTo>
                      <a:pt x="2174" y="2080"/>
                    </a:lnTo>
                    <a:close/>
                    <a:moveTo>
                      <a:pt x="1828" y="694"/>
                    </a:moveTo>
                    <a:cubicBezTo>
                      <a:pt x="2300" y="694"/>
                      <a:pt x="2678" y="977"/>
                      <a:pt x="2804" y="1418"/>
                    </a:cubicBezTo>
                    <a:lnTo>
                      <a:pt x="1828" y="1418"/>
                    </a:lnTo>
                    <a:cubicBezTo>
                      <a:pt x="1607" y="1418"/>
                      <a:pt x="1481" y="1576"/>
                      <a:pt x="1481" y="1765"/>
                    </a:cubicBezTo>
                    <a:lnTo>
                      <a:pt x="1481" y="2741"/>
                    </a:lnTo>
                    <a:cubicBezTo>
                      <a:pt x="1072" y="2584"/>
                      <a:pt x="757" y="2206"/>
                      <a:pt x="757" y="1765"/>
                    </a:cubicBezTo>
                    <a:cubicBezTo>
                      <a:pt x="757" y="1166"/>
                      <a:pt x="1229" y="694"/>
                      <a:pt x="1828" y="694"/>
                    </a:cubicBezTo>
                    <a:close/>
                    <a:moveTo>
                      <a:pt x="4254" y="2080"/>
                    </a:moveTo>
                    <a:lnTo>
                      <a:pt x="4254" y="4222"/>
                    </a:lnTo>
                    <a:lnTo>
                      <a:pt x="2143" y="4222"/>
                    </a:lnTo>
                    <a:lnTo>
                      <a:pt x="2143" y="3466"/>
                    </a:lnTo>
                    <a:cubicBezTo>
                      <a:pt x="2804" y="3308"/>
                      <a:pt x="3371" y="2804"/>
                      <a:pt x="3498" y="2080"/>
                    </a:cubicBezTo>
                    <a:close/>
                    <a:moveTo>
                      <a:pt x="1796" y="0"/>
                    </a:moveTo>
                    <a:cubicBezTo>
                      <a:pt x="788" y="0"/>
                      <a:pt x="0" y="788"/>
                      <a:pt x="0" y="1765"/>
                    </a:cubicBezTo>
                    <a:cubicBezTo>
                      <a:pt x="0" y="2615"/>
                      <a:pt x="599" y="3340"/>
                      <a:pt x="1418" y="3497"/>
                    </a:cubicBezTo>
                    <a:lnTo>
                      <a:pt x="1418" y="4600"/>
                    </a:lnTo>
                    <a:cubicBezTo>
                      <a:pt x="1418" y="4789"/>
                      <a:pt x="1576" y="4947"/>
                      <a:pt x="1796" y="4947"/>
                    </a:cubicBezTo>
                    <a:lnTo>
                      <a:pt x="4569" y="4947"/>
                    </a:lnTo>
                    <a:cubicBezTo>
                      <a:pt x="4789" y="4947"/>
                      <a:pt x="4947" y="4789"/>
                      <a:pt x="4947" y="4600"/>
                    </a:cubicBezTo>
                    <a:lnTo>
                      <a:pt x="4947" y="1796"/>
                    </a:lnTo>
                    <a:cubicBezTo>
                      <a:pt x="4978" y="1576"/>
                      <a:pt x="4821" y="1418"/>
                      <a:pt x="4632" y="1418"/>
                    </a:cubicBezTo>
                    <a:lnTo>
                      <a:pt x="3498" y="1418"/>
                    </a:lnTo>
                    <a:cubicBezTo>
                      <a:pt x="3371" y="631"/>
                      <a:pt x="2647" y="0"/>
                      <a:pt x="17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2000"/>
              </a:p>
            </p:txBody>
          </p:sp>
        </p:grpSp>
        <p:sp>
          <p:nvSpPr>
            <p:cNvPr id="79" name="Google Shape;1248;p33">
              <a:extLst>
                <a:ext uri="{FF2B5EF4-FFF2-40B4-BE49-F238E27FC236}">
                  <a16:creationId xmlns:a16="http://schemas.microsoft.com/office/drawing/2014/main" id="{D4D7A3C7-B499-D048-A5CE-C31058DE2D51}"/>
                </a:ext>
              </a:extLst>
            </p:cNvPr>
            <p:cNvSpPr txBox="1"/>
            <p:nvPr/>
          </p:nvSpPr>
          <p:spPr>
            <a:xfrm>
              <a:off x="4614603" y="2632978"/>
              <a:ext cx="1835865" cy="983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zh-CN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WEB SCRAPING</a:t>
              </a:r>
              <a:r>
                <a:rPr lang="zh-CN" altLang="en-US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 </a:t>
              </a:r>
              <a:r>
                <a:rPr lang="en-US" altLang="zh-CN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&amp; </a:t>
              </a:r>
              <a:r>
                <a:rPr lang="es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EDA</a:t>
              </a:r>
              <a:endParaRPr sz="2000" dirty="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cxnSp>
          <p:nvCxnSpPr>
            <p:cNvPr id="80" name="Google Shape;1249;p33">
              <a:extLst>
                <a:ext uri="{FF2B5EF4-FFF2-40B4-BE49-F238E27FC236}">
                  <a16:creationId xmlns:a16="http://schemas.microsoft.com/office/drawing/2014/main" id="{C2D7471C-912A-6741-B765-A7EFD3EDAAF9}"/>
                </a:ext>
              </a:extLst>
            </p:cNvPr>
            <p:cNvCxnSpPr/>
            <p:nvPr/>
          </p:nvCxnSpPr>
          <p:spPr>
            <a:xfrm rot="10800000">
              <a:off x="5978541" y="402589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1" name="Google Shape;1250;p33">
              <a:extLst>
                <a:ext uri="{FF2B5EF4-FFF2-40B4-BE49-F238E27FC236}">
                  <a16:creationId xmlns:a16="http://schemas.microsoft.com/office/drawing/2014/main" id="{67EBDD86-2691-A149-8CBF-70F2C2DA9651}"/>
                </a:ext>
              </a:extLst>
            </p:cNvPr>
            <p:cNvGrpSpPr/>
            <p:nvPr/>
          </p:nvGrpSpPr>
          <p:grpSpPr>
            <a:xfrm>
              <a:off x="5393461" y="4951200"/>
              <a:ext cx="239603" cy="230363"/>
              <a:chOff x="3854700" y="249750"/>
              <a:chExt cx="500425" cy="481125"/>
            </a:xfrm>
          </p:grpSpPr>
          <p:sp>
            <p:nvSpPr>
              <p:cNvPr id="82" name="Google Shape;1251;p33">
                <a:extLst>
                  <a:ext uri="{FF2B5EF4-FFF2-40B4-BE49-F238E27FC236}">
                    <a16:creationId xmlns:a16="http://schemas.microsoft.com/office/drawing/2014/main" id="{A3B071A5-649C-5043-9CBD-AFF36D341728}"/>
                  </a:ext>
                </a:extLst>
              </p:cNvPr>
              <p:cNvSpPr/>
              <p:nvPr/>
            </p:nvSpPr>
            <p:spPr>
              <a:xfrm>
                <a:off x="4206725" y="598350"/>
                <a:ext cx="707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721" extrusionOk="0">
                    <a:moveTo>
                      <a:pt x="622" y="1"/>
                    </a:moveTo>
                    <a:cubicBezTo>
                      <a:pt x="478" y="1"/>
                      <a:pt x="333" y="56"/>
                      <a:pt x="223" y="165"/>
                    </a:cubicBezTo>
                    <a:cubicBezTo>
                      <a:pt x="0" y="388"/>
                      <a:pt x="0" y="744"/>
                      <a:pt x="223" y="966"/>
                    </a:cubicBezTo>
                    <a:lnTo>
                      <a:pt x="1819" y="2562"/>
                    </a:lnTo>
                    <a:cubicBezTo>
                      <a:pt x="1929" y="2668"/>
                      <a:pt x="2070" y="2721"/>
                      <a:pt x="2211" y="2721"/>
                    </a:cubicBezTo>
                    <a:cubicBezTo>
                      <a:pt x="2356" y="2721"/>
                      <a:pt x="2501" y="2665"/>
                      <a:pt x="2611" y="2553"/>
                    </a:cubicBezTo>
                    <a:cubicBezTo>
                      <a:pt x="2828" y="2337"/>
                      <a:pt x="2831" y="1984"/>
                      <a:pt x="2617" y="1764"/>
                    </a:cubicBezTo>
                    <a:lnTo>
                      <a:pt x="1021" y="165"/>
                    </a:lnTo>
                    <a:cubicBezTo>
                      <a:pt x="911" y="56"/>
                      <a:pt x="767" y="1"/>
                      <a:pt x="6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3" name="Google Shape;1252;p33">
                <a:extLst>
                  <a:ext uri="{FF2B5EF4-FFF2-40B4-BE49-F238E27FC236}">
                    <a16:creationId xmlns:a16="http://schemas.microsoft.com/office/drawing/2014/main" id="{D3697B3A-9B17-7847-997C-CCEFC56C5542}"/>
                  </a:ext>
                </a:extLst>
              </p:cNvPr>
              <p:cNvSpPr/>
              <p:nvPr/>
            </p:nvSpPr>
            <p:spPr>
              <a:xfrm>
                <a:off x="4226750" y="538600"/>
                <a:ext cx="912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1926" extrusionOk="0">
                    <a:moveTo>
                      <a:pt x="631" y="1"/>
                    </a:moveTo>
                    <a:cubicBezTo>
                      <a:pt x="393" y="1"/>
                      <a:pt x="175" y="151"/>
                      <a:pt x="97" y="387"/>
                    </a:cubicBezTo>
                    <a:cubicBezTo>
                      <a:pt x="0" y="676"/>
                      <a:pt x="151" y="993"/>
                      <a:pt x="440" y="1098"/>
                    </a:cubicBezTo>
                    <a:lnTo>
                      <a:pt x="2837" y="1896"/>
                    </a:lnTo>
                    <a:cubicBezTo>
                      <a:pt x="2896" y="1916"/>
                      <a:pt x="2956" y="1925"/>
                      <a:pt x="3014" y="1925"/>
                    </a:cubicBezTo>
                    <a:cubicBezTo>
                      <a:pt x="3251" y="1925"/>
                      <a:pt x="3471" y="1774"/>
                      <a:pt x="3551" y="1538"/>
                    </a:cubicBezTo>
                    <a:cubicBezTo>
                      <a:pt x="3650" y="1243"/>
                      <a:pt x="3490" y="920"/>
                      <a:pt x="3192" y="824"/>
                    </a:cubicBezTo>
                    <a:lnTo>
                      <a:pt x="798" y="26"/>
                    </a:lnTo>
                    <a:cubicBezTo>
                      <a:pt x="742" y="9"/>
                      <a:pt x="686" y="1"/>
                      <a:pt x="6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4" name="Google Shape;1253;p33">
                <a:extLst>
                  <a:ext uri="{FF2B5EF4-FFF2-40B4-BE49-F238E27FC236}">
                    <a16:creationId xmlns:a16="http://schemas.microsoft.com/office/drawing/2014/main" id="{9866CAD0-B1AC-4747-A615-534A7812625B}"/>
                  </a:ext>
                </a:extLst>
              </p:cNvPr>
              <p:cNvSpPr/>
              <p:nvPr/>
            </p:nvSpPr>
            <p:spPr>
              <a:xfrm>
                <a:off x="4146500" y="618325"/>
                <a:ext cx="52050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3546" extrusionOk="0">
                    <a:moveTo>
                      <a:pt x="632" y="1"/>
                    </a:moveTo>
                    <a:cubicBezTo>
                      <a:pt x="574" y="1"/>
                      <a:pt x="514" y="10"/>
                      <a:pt x="455" y="29"/>
                    </a:cubicBezTo>
                    <a:cubicBezTo>
                      <a:pt x="160" y="128"/>
                      <a:pt x="0" y="447"/>
                      <a:pt x="100" y="746"/>
                    </a:cubicBezTo>
                    <a:lnTo>
                      <a:pt x="898" y="3140"/>
                    </a:lnTo>
                    <a:cubicBezTo>
                      <a:pt x="970" y="3386"/>
                      <a:pt x="1196" y="3546"/>
                      <a:pt x="1439" y="3546"/>
                    </a:cubicBezTo>
                    <a:cubicBezTo>
                      <a:pt x="1498" y="3546"/>
                      <a:pt x="1558" y="3536"/>
                      <a:pt x="1617" y="3516"/>
                    </a:cubicBezTo>
                    <a:cubicBezTo>
                      <a:pt x="1921" y="3417"/>
                      <a:pt x="2081" y="3082"/>
                      <a:pt x="1970" y="2784"/>
                    </a:cubicBezTo>
                    <a:lnTo>
                      <a:pt x="1172" y="387"/>
                    </a:lnTo>
                    <a:cubicBezTo>
                      <a:pt x="1092" y="150"/>
                      <a:pt x="871" y="1"/>
                      <a:pt x="6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5" name="Google Shape;1254;p33">
                <a:extLst>
                  <a:ext uri="{FF2B5EF4-FFF2-40B4-BE49-F238E27FC236}">
                    <a16:creationId xmlns:a16="http://schemas.microsoft.com/office/drawing/2014/main" id="{F86A83A7-5029-7549-A8D6-30C0A35CC120}"/>
                  </a:ext>
                </a:extLst>
              </p:cNvPr>
              <p:cNvSpPr/>
              <p:nvPr/>
            </p:nvSpPr>
            <p:spPr>
              <a:xfrm>
                <a:off x="3927425" y="319075"/>
                <a:ext cx="70650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714" extrusionOk="0">
                    <a:moveTo>
                      <a:pt x="621" y="0"/>
                    </a:moveTo>
                    <a:cubicBezTo>
                      <a:pt x="477" y="0"/>
                      <a:pt x="333" y="55"/>
                      <a:pt x="223" y="165"/>
                    </a:cubicBezTo>
                    <a:cubicBezTo>
                      <a:pt x="4" y="385"/>
                      <a:pt x="1" y="737"/>
                      <a:pt x="214" y="957"/>
                    </a:cubicBezTo>
                    <a:lnTo>
                      <a:pt x="1813" y="2556"/>
                    </a:lnTo>
                    <a:cubicBezTo>
                      <a:pt x="1922" y="2661"/>
                      <a:pt x="2062" y="2714"/>
                      <a:pt x="2203" y="2714"/>
                    </a:cubicBezTo>
                    <a:cubicBezTo>
                      <a:pt x="2348" y="2714"/>
                      <a:pt x="2494" y="2658"/>
                      <a:pt x="2605" y="2547"/>
                    </a:cubicBezTo>
                    <a:cubicBezTo>
                      <a:pt x="2822" y="2330"/>
                      <a:pt x="2825" y="1977"/>
                      <a:pt x="2611" y="1755"/>
                    </a:cubicBezTo>
                    <a:lnTo>
                      <a:pt x="1012" y="159"/>
                    </a:lnTo>
                    <a:cubicBezTo>
                      <a:pt x="904" y="53"/>
                      <a:pt x="76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6" name="Google Shape;1255;p33">
                <a:extLst>
                  <a:ext uri="{FF2B5EF4-FFF2-40B4-BE49-F238E27FC236}">
                    <a16:creationId xmlns:a16="http://schemas.microsoft.com/office/drawing/2014/main" id="{13364B6C-09B9-184F-9955-23DCB7FFE373}"/>
                  </a:ext>
                </a:extLst>
              </p:cNvPr>
              <p:cNvSpPr/>
              <p:nvPr/>
            </p:nvSpPr>
            <p:spPr>
              <a:xfrm>
                <a:off x="4007000" y="279300"/>
                <a:ext cx="5167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3526" extrusionOk="0">
                    <a:moveTo>
                      <a:pt x="632" y="0"/>
                    </a:moveTo>
                    <a:cubicBezTo>
                      <a:pt x="573" y="0"/>
                      <a:pt x="512" y="10"/>
                      <a:pt x="452" y="30"/>
                    </a:cubicBezTo>
                    <a:cubicBezTo>
                      <a:pt x="160" y="127"/>
                      <a:pt x="0" y="437"/>
                      <a:pt x="91" y="732"/>
                    </a:cubicBezTo>
                    <a:lnTo>
                      <a:pt x="889" y="3126"/>
                    </a:lnTo>
                    <a:cubicBezTo>
                      <a:pt x="964" y="3370"/>
                      <a:pt x="1188" y="3525"/>
                      <a:pt x="1428" y="3525"/>
                    </a:cubicBezTo>
                    <a:cubicBezTo>
                      <a:pt x="1487" y="3525"/>
                      <a:pt x="1547" y="3516"/>
                      <a:pt x="1605" y="3496"/>
                    </a:cubicBezTo>
                    <a:cubicBezTo>
                      <a:pt x="1907" y="3397"/>
                      <a:pt x="2066" y="3069"/>
                      <a:pt x="1961" y="2771"/>
                    </a:cubicBezTo>
                    <a:lnTo>
                      <a:pt x="1160" y="374"/>
                    </a:lnTo>
                    <a:cubicBezTo>
                      <a:pt x="1079" y="144"/>
                      <a:pt x="863" y="0"/>
                      <a:pt x="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7" name="Google Shape;1256;p33">
                <a:extLst>
                  <a:ext uri="{FF2B5EF4-FFF2-40B4-BE49-F238E27FC236}">
                    <a16:creationId xmlns:a16="http://schemas.microsoft.com/office/drawing/2014/main" id="{BF5B6E7C-AC5E-AC4B-9564-41C89379CE44}"/>
                  </a:ext>
                </a:extLst>
              </p:cNvPr>
              <p:cNvSpPr/>
              <p:nvPr/>
            </p:nvSpPr>
            <p:spPr>
              <a:xfrm>
                <a:off x="3887300" y="398850"/>
                <a:ext cx="9180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930" extrusionOk="0">
                    <a:moveTo>
                      <a:pt x="638" y="0"/>
                    </a:moveTo>
                    <a:cubicBezTo>
                      <a:pt x="399" y="0"/>
                      <a:pt x="178" y="150"/>
                      <a:pt x="100" y="385"/>
                    </a:cubicBezTo>
                    <a:cubicBezTo>
                      <a:pt x="1" y="678"/>
                      <a:pt x="154" y="991"/>
                      <a:pt x="443" y="1096"/>
                    </a:cubicBezTo>
                    <a:lnTo>
                      <a:pt x="2840" y="1894"/>
                    </a:lnTo>
                    <a:cubicBezTo>
                      <a:pt x="2905" y="1918"/>
                      <a:pt x="2971" y="1930"/>
                      <a:pt x="3036" y="1930"/>
                    </a:cubicBezTo>
                    <a:cubicBezTo>
                      <a:pt x="3271" y="1930"/>
                      <a:pt x="3492" y="1781"/>
                      <a:pt x="3572" y="1545"/>
                    </a:cubicBezTo>
                    <a:cubicBezTo>
                      <a:pt x="3671" y="1241"/>
                      <a:pt x="3503" y="915"/>
                      <a:pt x="3195" y="825"/>
                    </a:cubicBezTo>
                    <a:lnTo>
                      <a:pt x="802" y="24"/>
                    </a:lnTo>
                    <a:cubicBezTo>
                      <a:pt x="747" y="8"/>
                      <a:pt x="692" y="0"/>
                      <a:pt x="6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8" name="Google Shape;1257;p33">
                <a:extLst>
                  <a:ext uri="{FF2B5EF4-FFF2-40B4-BE49-F238E27FC236}">
                    <a16:creationId xmlns:a16="http://schemas.microsoft.com/office/drawing/2014/main" id="{16003EEF-2037-6640-9414-4E8DBB1937E4}"/>
                  </a:ext>
                </a:extLst>
              </p:cNvPr>
              <p:cNvSpPr/>
              <p:nvPr/>
            </p:nvSpPr>
            <p:spPr>
              <a:xfrm>
                <a:off x="385470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8" y="0"/>
                    </a:moveTo>
                    <a:lnTo>
                      <a:pt x="10639" y="1635"/>
                    </a:lnTo>
                    <a:cubicBezTo>
                      <a:pt x="10811" y="1720"/>
                      <a:pt x="10971" y="1831"/>
                      <a:pt x="11109" y="1964"/>
                    </a:cubicBezTo>
                    <a:cubicBezTo>
                      <a:pt x="11772" y="2623"/>
                      <a:pt x="11772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4" y="9287"/>
                      <a:pt x="2464" y="8215"/>
                      <a:pt x="3126" y="7552"/>
                    </a:cubicBezTo>
                    <a:lnTo>
                      <a:pt x="5331" y="5351"/>
                    </a:lnTo>
                    <a:cubicBezTo>
                      <a:pt x="4924" y="4499"/>
                      <a:pt x="4764" y="3554"/>
                      <a:pt x="4867" y="2620"/>
                    </a:cubicBezTo>
                    <a:lnTo>
                      <a:pt x="4867" y="2620"/>
                    </a:lnTo>
                    <a:lnTo>
                      <a:pt x="1527" y="5956"/>
                    </a:lnTo>
                    <a:cubicBezTo>
                      <a:pt x="1" y="7501"/>
                      <a:pt x="7" y="9992"/>
                      <a:pt x="1545" y="11530"/>
                    </a:cubicBezTo>
                    <a:cubicBezTo>
                      <a:pt x="2316" y="12301"/>
                      <a:pt x="3328" y="12687"/>
                      <a:pt x="4340" y="12687"/>
                    </a:cubicBezTo>
                    <a:cubicBezTo>
                      <a:pt x="5344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9" y="3276"/>
                      <a:pt x="13627" y="1843"/>
                    </a:cubicBezTo>
                    <a:cubicBezTo>
                      <a:pt x="13500" y="1467"/>
                      <a:pt x="13316" y="1114"/>
                      <a:pt x="13076" y="798"/>
                    </a:cubicBezTo>
                    <a:lnTo>
                      <a:pt x="13066" y="807"/>
                    </a:lnTo>
                    <a:cubicBezTo>
                      <a:pt x="12955" y="663"/>
                      <a:pt x="12844" y="503"/>
                      <a:pt x="12708" y="368"/>
                    </a:cubicBezTo>
                    <a:cubicBezTo>
                      <a:pt x="12570" y="235"/>
                      <a:pt x="12428" y="115"/>
                      <a:pt x="122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  <p:sp>
            <p:nvSpPr>
              <p:cNvPr id="89" name="Google Shape;1258;p33">
                <a:extLst>
                  <a:ext uri="{FF2B5EF4-FFF2-40B4-BE49-F238E27FC236}">
                    <a16:creationId xmlns:a16="http://schemas.microsoft.com/office/drawing/2014/main" id="{F47A7B9A-29EC-B045-B714-C3DC97569E06}"/>
                  </a:ext>
                </a:extLst>
              </p:cNvPr>
              <p:cNvSpPr/>
              <p:nvPr/>
            </p:nvSpPr>
            <p:spPr>
              <a:xfrm>
                <a:off x="399682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3" y="1"/>
                    </a:moveTo>
                    <a:cubicBezTo>
                      <a:pt x="8989" y="1"/>
                      <a:pt x="7985" y="381"/>
                      <a:pt x="7216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6" y="11038"/>
                    </a:cubicBezTo>
                    <a:cubicBezTo>
                      <a:pt x="639" y="11414"/>
                      <a:pt x="826" y="11767"/>
                      <a:pt x="1067" y="12083"/>
                    </a:cubicBezTo>
                    <a:lnTo>
                      <a:pt x="1073" y="12074"/>
                    </a:lnTo>
                    <a:cubicBezTo>
                      <a:pt x="1187" y="12218"/>
                      <a:pt x="1296" y="12378"/>
                      <a:pt x="1434" y="12513"/>
                    </a:cubicBezTo>
                    <a:cubicBezTo>
                      <a:pt x="1570" y="12646"/>
                      <a:pt x="1711" y="12766"/>
                      <a:pt x="1865" y="12881"/>
                    </a:cubicBezTo>
                    <a:lnTo>
                      <a:pt x="3500" y="11243"/>
                    </a:lnTo>
                    <a:cubicBezTo>
                      <a:pt x="3328" y="11158"/>
                      <a:pt x="3169" y="11050"/>
                      <a:pt x="3030" y="10918"/>
                    </a:cubicBezTo>
                    <a:cubicBezTo>
                      <a:pt x="2368" y="10255"/>
                      <a:pt x="2368" y="9183"/>
                      <a:pt x="3030" y="8521"/>
                    </a:cubicBezTo>
                    <a:lnTo>
                      <a:pt x="8812" y="2739"/>
                    </a:lnTo>
                    <a:cubicBezTo>
                      <a:pt x="9143" y="2408"/>
                      <a:pt x="9577" y="2242"/>
                      <a:pt x="10010" y="2242"/>
                    </a:cubicBezTo>
                    <a:cubicBezTo>
                      <a:pt x="10443" y="2242"/>
                      <a:pt x="10876" y="2408"/>
                      <a:pt x="11206" y="2739"/>
                    </a:cubicBezTo>
                    <a:cubicBezTo>
                      <a:pt x="11868" y="3401"/>
                      <a:pt x="11868" y="4473"/>
                      <a:pt x="11206" y="5136"/>
                    </a:cubicBezTo>
                    <a:lnTo>
                      <a:pt x="8812" y="7530"/>
                    </a:lnTo>
                    <a:cubicBezTo>
                      <a:pt x="9215" y="8382"/>
                      <a:pt x="9375" y="9328"/>
                      <a:pt x="9273" y="10261"/>
                    </a:cubicBezTo>
                    <a:lnTo>
                      <a:pt x="12805" y="6732"/>
                    </a:lnTo>
                    <a:cubicBezTo>
                      <a:pt x="14331" y="5187"/>
                      <a:pt x="14325" y="2697"/>
                      <a:pt x="12787" y="1158"/>
                    </a:cubicBezTo>
                    <a:cubicBezTo>
                      <a:pt x="12016" y="387"/>
                      <a:pt x="11004" y="1"/>
                      <a:pt x="99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0" name="Google Shape;1259;p33">
              <a:extLst>
                <a:ext uri="{FF2B5EF4-FFF2-40B4-BE49-F238E27FC236}">
                  <a16:creationId xmlns:a16="http://schemas.microsoft.com/office/drawing/2014/main" id="{D308C8F7-15C3-B745-B54F-90512152BC42}"/>
                </a:ext>
              </a:extLst>
            </p:cNvPr>
            <p:cNvSpPr txBox="1"/>
            <p:nvPr/>
          </p:nvSpPr>
          <p:spPr>
            <a:xfrm>
              <a:off x="5691147" y="4870660"/>
              <a:ext cx="1624057" cy="1343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AU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FEATURE ENGINEERING – vectorisation</a:t>
              </a:r>
            </a:p>
          </p:txBody>
        </p:sp>
        <p:cxnSp>
          <p:nvCxnSpPr>
            <p:cNvPr id="91" name="Google Shape;1260;p33">
              <a:extLst>
                <a:ext uri="{FF2B5EF4-FFF2-40B4-BE49-F238E27FC236}">
                  <a16:creationId xmlns:a16="http://schemas.microsoft.com/office/drawing/2014/main" id="{4C0D1935-4A5D-DD43-A130-87E84B7619F1}"/>
                </a:ext>
              </a:extLst>
            </p:cNvPr>
            <p:cNvCxnSpPr/>
            <p:nvPr/>
          </p:nvCxnSpPr>
          <p:spPr>
            <a:xfrm rot="10800000">
              <a:off x="7185641" y="328844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Google Shape;1261;p33">
              <a:extLst>
                <a:ext uri="{FF2B5EF4-FFF2-40B4-BE49-F238E27FC236}">
                  <a16:creationId xmlns:a16="http://schemas.microsoft.com/office/drawing/2014/main" id="{635746DF-44D3-AA4D-BE8F-34E6D51D6A2E}"/>
                </a:ext>
              </a:extLst>
            </p:cNvPr>
            <p:cNvSpPr/>
            <p:nvPr/>
          </p:nvSpPr>
          <p:spPr>
            <a:xfrm>
              <a:off x="6743482" y="2812012"/>
              <a:ext cx="331721" cy="331693"/>
            </a:xfrm>
            <a:custGeom>
              <a:avLst/>
              <a:gdLst/>
              <a:ahLst/>
              <a:cxnLst/>
              <a:rect l="l" t="t" r="r" b="b"/>
              <a:pathLst>
                <a:path w="11879" h="11878" extrusionOk="0">
                  <a:moveTo>
                    <a:pt x="5892" y="693"/>
                  </a:moveTo>
                  <a:cubicBezTo>
                    <a:pt x="6302" y="693"/>
                    <a:pt x="6617" y="1008"/>
                    <a:pt x="6617" y="1418"/>
                  </a:cubicBezTo>
                  <a:cubicBezTo>
                    <a:pt x="6617" y="1796"/>
                    <a:pt x="6302" y="2111"/>
                    <a:pt x="5892" y="2111"/>
                  </a:cubicBezTo>
                  <a:cubicBezTo>
                    <a:pt x="5514" y="2111"/>
                    <a:pt x="5199" y="1796"/>
                    <a:pt x="5199" y="1418"/>
                  </a:cubicBezTo>
                  <a:cubicBezTo>
                    <a:pt x="5231" y="1008"/>
                    <a:pt x="5546" y="693"/>
                    <a:pt x="5892" y="693"/>
                  </a:cubicBezTo>
                  <a:close/>
                  <a:moveTo>
                    <a:pt x="5892" y="2741"/>
                  </a:moveTo>
                  <a:cubicBezTo>
                    <a:pt x="6837" y="2741"/>
                    <a:pt x="7625" y="3529"/>
                    <a:pt x="7625" y="4505"/>
                  </a:cubicBezTo>
                  <a:lnTo>
                    <a:pt x="7625" y="5545"/>
                  </a:lnTo>
                  <a:lnTo>
                    <a:pt x="4159" y="5545"/>
                  </a:lnTo>
                  <a:lnTo>
                    <a:pt x="4159" y="4505"/>
                  </a:lnTo>
                  <a:cubicBezTo>
                    <a:pt x="4159" y="3529"/>
                    <a:pt x="4947" y="2741"/>
                    <a:pt x="5892" y="2741"/>
                  </a:cubicBezTo>
                  <a:close/>
                  <a:moveTo>
                    <a:pt x="8381" y="5104"/>
                  </a:moveTo>
                  <a:cubicBezTo>
                    <a:pt x="9326" y="5356"/>
                    <a:pt x="9767" y="5703"/>
                    <a:pt x="9767" y="5892"/>
                  </a:cubicBezTo>
                  <a:cubicBezTo>
                    <a:pt x="9767" y="6238"/>
                    <a:pt x="8381" y="6931"/>
                    <a:pt x="5955" y="6931"/>
                  </a:cubicBezTo>
                  <a:cubicBezTo>
                    <a:pt x="5898" y="6932"/>
                    <a:pt x="5842" y="6932"/>
                    <a:pt x="5787" y="6932"/>
                  </a:cubicBezTo>
                  <a:cubicBezTo>
                    <a:pt x="3434" y="6932"/>
                    <a:pt x="2112" y="6292"/>
                    <a:pt x="2112" y="5892"/>
                  </a:cubicBezTo>
                  <a:cubicBezTo>
                    <a:pt x="2112" y="5703"/>
                    <a:pt x="2553" y="5388"/>
                    <a:pt x="3498" y="5104"/>
                  </a:cubicBezTo>
                  <a:lnTo>
                    <a:pt x="3498" y="5892"/>
                  </a:lnTo>
                  <a:cubicBezTo>
                    <a:pt x="3498" y="6081"/>
                    <a:pt x="3655" y="6238"/>
                    <a:pt x="3844" y="6238"/>
                  </a:cubicBezTo>
                  <a:lnTo>
                    <a:pt x="8034" y="6238"/>
                  </a:lnTo>
                  <a:cubicBezTo>
                    <a:pt x="8223" y="6238"/>
                    <a:pt x="8381" y="6081"/>
                    <a:pt x="8381" y="5892"/>
                  </a:cubicBezTo>
                  <a:lnTo>
                    <a:pt x="8381" y="5104"/>
                  </a:lnTo>
                  <a:close/>
                  <a:moveTo>
                    <a:pt x="1765" y="10428"/>
                  </a:moveTo>
                  <a:cubicBezTo>
                    <a:pt x="2427" y="10428"/>
                    <a:pt x="2805" y="10680"/>
                    <a:pt x="2805" y="10775"/>
                  </a:cubicBezTo>
                  <a:cubicBezTo>
                    <a:pt x="2805" y="10869"/>
                    <a:pt x="2427" y="11121"/>
                    <a:pt x="1765" y="11121"/>
                  </a:cubicBezTo>
                  <a:cubicBezTo>
                    <a:pt x="1072" y="11121"/>
                    <a:pt x="694" y="10869"/>
                    <a:pt x="694" y="10775"/>
                  </a:cubicBezTo>
                  <a:cubicBezTo>
                    <a:pt x="694" y="10712"/>
                    <a:pt x="1072" y="10428"/>
                    <a:pt x="1765" y="10428"/>
                  </a:cubicBezTo>
                  <a:close/>
                  <a:moveTo>
                    <a:pt x="5955" y="10428"/>
                  </a:moveTo>
                  <a:cubicBezTo>
                    <a:pt x="6617" y="10428"/>
                    <a:pt x="6963" y="10712"/>
                    <a:pt x="6963" y="10775"/>
                  </a:cubicBezTo>
                  <a:cubicBezTo>
                    <a:pt x="6963" y="10869"/>
                    <a:pt x="6617" y="11121"/>
                    <a:pt x="5955" y="11121"/>
                  </a:cubicBezTo>
                  <a:cubicBezTo>
                    <a:pt x="5262" y="11121"/>
                    <a:pt x="4915" y="10869"/>
                    <a:pt x="4915" y="10775"/>
                  </a:cubicBezTo>
                  <a:cubicBezTo>
                    <a:pt x="4915" y="10712"/>
                    <a:pt x="5262" y="10428"/>
                    <a:pt x="5955" y="10428"/>
                  </a:cubicBezTo>
                  <a:close/>
                  <a:moveTo>
                    <a:pt x="10082" y="10428"/>
                  </a:moveTo>
                  <a:cubicBezTo>
                    <a:pt x="10775" y="10428"/>
                    <a:pt x="11153" y="10680"/>
                    <a:pt x="11153" y="10775"/>
                  </a:cubicBezTo>
                  <a:cubicBezTo>
                    <a:pt x="11153" y="10869"/>
                    <a:pt x="10775" y="11121"/>
                    <a:pt x="10082" y="11121"/>
                  </a:cubicBezTo>
                  <a:cubicBezTo>
                    <a:pt x="9421" y="11121"/>
                    <a:pt x="9043" y="10869"/>
                    <a:pt x="9043" y="10775"/>
                  </a:cubicBezTo>
                  <a:cubicBezTo>
                    <a:pt x="9043" y="10712"/>
                    <a:pt x="9421" y="10428"/>
                    <a:pt x="10082" y="10428"/>
                  </a:cubicBezTo>
                  <a:close/>
                  <a:moveTo>
                    <a:pt x="5987" y="0"/>
                  </a:moveTo>
                  <a:cubicBezTo>
                    <a:pt x="5231" y="0"/>
                    <a:pt x="4600" y="630"/>
                    <a:pt x="4600" y="1355"/>
                  </a:cubicBezTo>
                  <a:cubicBezTo>
                    <a:pt x="4600" y="1733"/>
                    <a:pt x="4726" y="2016"/>
                    <a:pt x="4947" y="2300"/>
                  </a:cubicBezTo>
                  <a:cubicBezTo>
                    <a:pt x="4159" y="2710"/>
                    <a:pt x="3624" y="3497"/>
                    <a:pt x="3561" y="4442"/>
                  </a:cubicBezTo>
                  <a:cubicBezTo>
                    <a:pt x="2742" y="4631"/>
                    <a:pt x="1481" y="5072"/>
                    <a:pt x="1481" y="5923"/>
                  </a:cubicBezTo>
                  <a:cubicBezTo>
                    <a:pt x="1481" y="6679"/>
                    <a:pt x="2427" y="7120"/>
                    <a:pt x="3151" y="7309"/>
                  </a:cubicBezTo>
                  <a:lnTo>
                    <a:pt x="1954" y="9798"/>
                  </a:lnTo>
                  <a:lnTo>
                    <a:pt x="1828" y="9798"/>
                  </a:lnTo>
                  <a:cubicBezTo>
                    <a:pt x="851" y="9798"/>
                    <a:pt x="64" y="10239"/>
                    <a:pt x="64" y="10806"/>
                  </a:cubicBezTo>
                  <a:cubicBezTo>
                    <a:pt x="1" y="11373"/>
                    <a:pt x="725" y="11846"/>
                    <a:pt x="1765" y="11846"/>
                  </a:cubicBezTo>
                  <a:cubicBezTo>
                    <a:pt x="2679" y="11846"/>
                    <a:pt x="3498" y="11436"/>
                    <a:pt x="3498" y="10806"/>
                  </a:cubicBezTo>
                  <a:cubicBezTo>
                    <a:pt x="3498" y="10334"/>
                    <a:pt x="3057" y="10019"/>
                    <a:pt x="2584" y="9924"/>
                  </a:cubicBezTo>
                  <a:lnTo>
                    <a:pt x="3781" y="7498"/>
                  </a:lnTo>
                  <a:cubicBezTo>
                    <a:pt x="4317" y="7624"/>
                    <a:pt x="4947" y="7656"/>
                    <a:pt x="5577" y="7719"/>
                  </a:cubicBezTo>
                  <a:lnTo>
                    <a:pt x="5577" y="9830"/>
                  </a:lnTo>
                  <a:cubicBezTo>
                    <a:pt x="4947" y="9924"/>
                    <a:pt x="4222" y="10239"/>
                    <a:pt x="4222" y="10869"/>
                  </a:cubicBezTo>
                  <a:cubicBezTo>
                    <a:pt x="4222" y="11499"/>
                    <a:pt x="5041" y="11877"/>
                    <a:pt x="5955" y="11877"/>
                  </a:cubicBezTo>
                  <a:cubicBezTo>
                    <a:pt x="6837" y="11877"/>
                    <a:pt x="7688" y="11499"/>
                    <a:pt x="7688" y="10869"/>
                  </a:cubicBezTo>
                  <a:cubicBezTo>
                    <a:pt x="7688" y="10239"/>
                    <a:pt x="6932" y="9924"/>
                    <a:pt x="6302" y="9830"/>
                  </a:cubicBezTo>
                  <a:lnTo>
                    <a:pt x="6302" y="7719"/>
                  </a:lnTo>
                  <a:cubicBezTo>
                    <a:pt x="6932" y="7719"/>
                    <a:pt x="7562" y="7624"/>
                    <a:pt x="8097" y="7498"/>
                  </a:cubicBezTo>
                  <a:lnTo>
                    <a:pt x="9295" y="9924"/>
                  </a:lnTo>
                  <a:cubicBezTo>
                    <a:pt x="8822" y="10082"/>
                    <a:pt x="8381" y="10334"/>
                    <a:pt x="8381" y="10806"/>
                  </a:cubicBezTo>
                  <a:cubicBezTo>
                    <a:pt x="8381" y="11436"/>
                    <a:pt x="9200" y="11846"/>
                    <a:pt x="10114" y="11846"/>
                  </a:cubicBezTo>
                  <a:cubicBezTo>
                    <a:pt x="11090" y="11846"/>
                    <a:pt x="11878" y="11405"/>
                    <a:pt x="11878" y="10806"/>
                  </a:cubicBezTo>
                  <a:cubicBezTo>
                    <a:pt x="11878" y="10239"/>
                    <a:pt x="11153" y="9798"/>
                    <a:pt x="10114" y="9798"/>
                  </a:cubicBezTo>
                  <a:lnTo>
                    <a:pt x="9988" y="9798"/>
                  </a:lnTo>
                  <a:lnTo>
                    <a:pt x="8822" y="7309"/>
                  </a:lnTo>
                  <a:cubicBezTo>
                    <a:pt x="9515" y="7120"/>
                    <a:pt x="10460" y="6679"/>
                    <a:pt x="10460" y="5923"/>
                  </a:cubicBezTo>
                  <a:cubicBezTo>
                    <a:pt x="10460" y="5072"/>
                    <a:pt x="9200" y="4631"/>
                    <a:pt x="8381" y="4442"/>
                  </a:cubicBezTo>
                  <a:cubicBezTo>
                    <a:pt x="8350" y="3497"/>
                    <a:pt x="7782" y="2710"/>
                    <a:pt x="6995" y="2300"/>
                  </a:cubicBezTo>
                  <a:cubicBezTo>
                    <a:pt x="7247" y="2080"/>
                    <a:pt x="7341" y="1764"/>
                    <a:pt x="7341" y="1355"/>
                  </a:cubicBezTo>
                  <a:cubicBezTo>
                    <a:pt x="7341" y="630"/>
                    <a:pt x="6711" y="0"/>
                    <a:pt x="5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3" name="Google Shape;1262;p33">
              <a:extLst>
                <a:ext uri="{FF2B5EF4-FFF2-40B4-BE49-F238E27FC236}">
                  <a16:creationId xmlns:a16="http://schemas.microsoft.com/office/drawing/2014/main" id="{DDB35F04-CE56-F747-90F0-D07F56BF3EEA}"/>
                </a:ext>
              </a:extLst>
            </p:cNvPr>
            <p:cNvSpPr txBox="1"/>
            <p:nvPr/>
          </p:nvSpPr>
          <p:spPr>
            <a:xfrm>
              <a:off x="7150367" y="2634092"/>
              <a:ext cx="3221132" cy="783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MODELLING</a:t>
              </a:r>
            </a:p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- natural language processing</a:t>
              </a:r>
            </a:p>
          </p:txBody>
        </p:sp>
        <p:cxnSp>
          <p:nvCxnSpPr>
            <p:cNvPr id="94" name="Google Shape;1263;p33">
              <a:extLst>
                <a:ext uri="{FF2B5EF4-FFF2-40B4-BE49-F238E27FC236}">
                  <a16:creationId xmlns:a16="http://schemas.microsoft.com/office/drawing/2014/main" id="{97F4F30B-BDF2-4743-B7E7-6CCA3417FDD1}"/>
                </a:ext>
              </a:extLst>
            </p:cNvPr>
            <p:cNvCxnSpPr/>
            <p:nvPr/>
          </p:nvCxnSpPr>
          <p:spPr>
            <a:xfrm rot="10800000">
              <a:off x="8438117" y="4025893"/>
              <a:ext cx="0" cy="7518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1264;p33">
              <a:extLst>
                <a:ext uri="{FF2B5EF4-FFF2-40B4-BE49-F238E27FC236}">
                  <a16:creationId xmlns:a16="http://schemas.microsoft.com/office/drawing/2014/main" id="{8B21F5D9-3E0D-5F44-8823-D139B15A5D54}"/>
                </a:ext>
              </a:extLst>
            </p:cNvPr>
            <p:cNvSpPr/>
            <p:nvPr/>
          </p:nvSpPr>
          <p:spPr>
            <a:xfrm>
              <a:off x="7941408" y="4958540"/>
              <a:ext cx="331366" cy="329370"/>
            </a:xfrm>
            <a:custGeom>
              <a:avLst/>
              <a:gdLst/>
              <a:ahLst/>
              <a:cxnLst/>
              <a:rect l="l" t="t" r="r" b="b"/>
              <a:pathLst>
                <a:path w="11784" h="11713" extrusionOk="0">
                  <a:moveTo>
                    <a:pt x="5136" y="4128"/>
                  </a:moveTo>
                  <a:cubicBezTo>
                    <a:pt x="5671" y="4128"/>
                    <a:pt x="6112" y="4569"/>
                    <a:pt x="6144" y="5136"/>
                  </a:cubicBezTo>
                  <a:lnTo>
                    <a:pt x="5230" y="4853"/>
                  </a:lnTo>
                  <a:cubicBezTo>
                    <a:pt x="5198" y="4839"/>
                    <a:pt x="5165" y="4832"/>
                    <a:pt x="5131" y="4832"/>
                  </a:cubicBezTo>
                  <a:cubicBezTo>
                    <a:pt x="4934" y="4832"/>
                    <a:pt x="4735" y="5052"/>
                    <a:pt x="4789" y="5294"/>
                  </a:cubicBezTo>
                  <a:lnTo>
                    <a:pt x="5073" y="6239"/>
                  </a:lnTo>
                  <a:cubicBezTo>
                    <a:pt x="4537" y="6176"/>
                    <a:pt x="4096" y="5703"/>
                    <a:pt x="4096" y="5168"/>
                  </a:cubicBezTo>
                  <a:cubicBezTo>
                    <a:pt x="4096" y="4601"/>
                    <a:pt x="4569" y="4128"/>
                    <a:pt x="5136" y="4128"/>
                  </a:cubicBezTo>
                  <a:close/>
                  <a:moveTo>
                    <a:pt x="5199" y="2364"/>
                  </a:moveTo>
                  <a:cubicBezTo>
                    <a:pt x="6680" y="2364"/>
                    <a:pt x="7940" y="3592"/>
                    <a:pt x="7940" y="5136"/>
                  </a:cubicBezTo>
                  <a:cubicBezTo>
                    <a:pt x="7940" y="5294"/>
                    <a:pt x="7940" y="5388"/>
                    <a:pt x="7908" y="5546"/>
                  </a:cubicBezTo>
                  <a:lnTo>
                    <a:pt x="6932" y="5294"/>
                  </a:lnTo>
                  <a:lnTo>
                    <a:pt x="6932" y="5136"/>
                  </a:lnTo>
                  <a:cubicBezTo>
                    <a:pt x="6806" y="4223"/>
                    <a:pt x="6049" y="3466"/>
                    <a:pt x="5104" y="3466"/>
                  </a:cubicBezTo>
                  <a:cubicBezTo>
                    <a:pt x="4159" y="3466"/>
                    <a:pt x="3435" y="4223"/>
                    <a:pt x="3435" y="5168"/>
                  </a:cubicBezTo>
                  <a:cubicBezTo>
                    <a:pt x="3435" y="5609"/>
                    <a:pt x="3624" y="6081"/>
                    <a:pt x="3939" y="6396"/>
                  </a:cubicBezTo>
                  <a:cubicBezTo>
                    <a:pt x="4254" y="6743"/>
                    <a:pt x="4695" y="6900"/>
                    <a:pt x="5167" y="6900"/>
                  </a:cubicBezTo>
                  <a:lnTo>
                    <a:pt x="5325" y="6900"/>
                  </a:lnTo>
                  <a:lnTo>
                    <a:pt x="5577" y="7877"/>
                  </a:lnTo>
                  <a:cubicBezTo>
                    <a:pt x="5482" y="7909"/>
                    <a:pt x="5325" y="7909"/>
                    <a:pt x="5199" y="7909"/>
                  </a:cubicBezTo>
                  <a:cubicBezTo>
                    <a:pt x="3687" y="7909"/>
                    <a:pt x="2426" y="6648"/>
                    <a:pt x="2426" y="5136"/>
                  </a:cubicBezTo>
                  <a:cubicBezTo>
                    <a:pt x="2426" y="3624"/>
                    <a:pt x="3655" y="2364"/>
                    <a:pt x="5199" y="2364"/>
                  </a:cubicBezTo>
                  <a:close/>
                  <a:moveTo>
                    <a:pt x="5167" y="726"/>
                  </a:moveTo>
                  <a:cubicBezTo>
                    <a:pt x="7940" y="726"/>
                    <a:pt x="10051" y="3277"/>
                    <a:pt x="9515" y="6018"/>
                  </a:cubicBezTo>
                  <a:lnTo>
                    <a:pt x="8507" y="5766"/>
                  </a:lnTo>
                  <a:cubicBezTo>
                    <a:pt x="8538" y="5546"/>
                    <a:pt x="8538" y="5357"/>
                    <a:pt x="8538" y="5136"/>
                  </a:cubicBezTo>
                  <a:cubicBezTo>
                    <a:pt x="8538" y="3246"/>
                    <a:pt x="7026" y="1702"/>
                    <a:pt x="5104" y="1702"/>
                  </a:cubicBezTo>
                  <a:cubicBezTo>
                    <a:pt x="3214" y="1702"/>
                    <a:pt x="1702" y="3246"/>
                    <a:pt x="1702" y="5136"/>
                  </a:cubicBezTo>
                  <a:cubicBezTo>
                    <a:pt x="1702" y="7027"/>
                    <a:pt x="3214" y="8602"/>
                    <a:pt x="5104" y="8602"/>
                  </a:cubicBezTo>
                  <a:cubicBezTo>
                    <a:pt x="5325" y="8602"/>
                    <a:pt x="5514" y="8602"/>
                    <a:pt x="5703" y="8539"/>
                  </a:cubicBezTo>
                  <a:lnTo>
                    <a:pt x="5986" y="9578"/>
                  </a:lnTo>
                  <a:cubicBezTo>
                    <a:pt x="5695" y="9636"/>
                    <a:pt x="5405" y="9664"/>
                    <a:pt x="5119" y="9664"/>
                  </a:cubicBezTo>
                  <a:cubicBezTo>
                    <a:pt x="2751" y="9664"/>
                    <a:pt x="694" y="7758"/>
                    <a:pt x="694" y="5199"/>
                  </a:cubicBezTo>
                  <a:cubicBezTo>
                    <a:pt x="694" y="2679"/>
                    <a:pt x="2773" y="726"/>
                    <a:pt x="5167" y="726"/>
                  </a:cubicBezTo>
                  <a:close/>
                  <a:moveTo>
                    <a:pt x="5671" y="5672"/>
                  </a:moveTo>
                  <a:lnTo>
                    <a:pt x="5671" y="5672"/>
                  </a:lnTo>
                  <a:cubicBezTo>
                    <a:pt x="10240" y="6964"/>
                    <a:pt x="9578" y="6774"/>
                    <a:pt x="9704" y="6806"/>
                  </a:cubicBezTo>
                  <a:lnTo>
                    <a:pt x="8853" y="7373"/>
                  </a:lnTo>
                  <a:cubicBezTo>
                    <a:pt x="8664" y="7499"/>
                    <a:pt x="8664" y="7751"/>
                    <a:pt x="8822" y="7877"/>
                  </a:cubicBezTo>
                  <a:lnTo>
                    <a:pt x="10964" y="9956"/>
                  </a:lnTo>
                  <a:cubicBezTo>
                    <a:pt x="11027" y="10114"/>
                    <a:pt x="11027" y="10335"/>
                    <a:pt x="10901" y="10492"/>
                  </a:cubicBezTo>
                  <a:lnTo>
                    <a:pt x="10429" y="10965"/>
                  </a:lnTo>
                  <a:cubicBezTo>
                    <a:pt x="10366" y="11012"/>
                    <a:pt x="10279" y="11035"/>
                    <a:pt x="10192" y="11035"/>
                  </a:cubicBezTo>
                  <a:cubicBezTo>
                    <a:pt x="10106" y="11035"/>
                    <a:pt x="10019" y="11012"/>
                    <a:pt x="9956" y="10965"/>
                  </a:cubicBezTo>
                  <a:lnTo>
                    <a:pt x="7845" y="8854"/>
                  </a:lnTo>
                  <a:cubicBezTo>
                    <a:pt x="7777" y="8786"/>
                    <a:pt x="7691" y="8753"/>
                    <a:pt x="7606" y="8753"/>
                  </a:cubicBezTo>
                  <a:cubicBezTo>
                    <a:pt x="7493" y="8753"/>
                    <a:pt x="7381" y="8809"/>
                    <a:pt x="7310" y="8917"/>
                  </a:cubicBezTo>
                  <a:cubicBezTo>
                    <a:pt x="7247" y="8980"/>
                    <a:pt x="6806" y="9641"/>
                    <a:pt x="6774" y="9736"/>
                  </a:cubicBezTo>
                  <a:cubicBezTo>
                    <a:pt x="6680" y="9484"/>
                    <a:pt x="5703" y="5861"/>
                    <a:pt x="5671" y="5672"/>
                  </a:cubicBezTo>
                  <a:close/>
                  <a:moveTo>
                    <a:pt x="5104" y="1"/>
                  </a:moveTo>
                  <a:cubicBezTo>
                    <a:pt x="2363" y="1"/>
                    <a:pt x="0" y="2238"/>
                    <a:pt x="0" y="5168"/>
                  </a:cubicBezTo>
                  <a:cubicBezTo>
                    <a:pt x="0" y="8066"/>
                    <a:pt x="2332" y="10303"/>
                    <a:pt x="5104" y="10303"/>
                  </a:cubicBezTo>
                  <a:cubicBezTo>
                    <a:pt x="5482" y="10303"/>
                    <a:pt x="5797" y="10272"/>
                    <a:pt x="6144" y="10208"/>
                  </a:cubicBezTo>
                  <a:lnTo>
                    <a:pt x="6270" y="10587"/>
                  </a:lnTo>
                  <a:cubicBezTo>
                    <a:pt x="6307" y="10755"/>
                    <a:pt x="6444" y="10845"/>
                    <a:pt x="6596" y="10845"/>
                  </a:cubicBezTo>
                  <a:cubicBezTo>
                    <a:pt x="6700" y="10845"/>
                    <a:pt x="6810" y="10802"/>
                    <a:pt x="6900" y="10713"/>
                  </a:cubicBezTo>
                  <a:lnTo>
                    <a:pt x="7625" y="9610"/>
                  </a:lnTo>
                  <a:lnTo>
                    <a:pt x="9483" y="11406"/>
                  </a:lnTo>
                  <a:cubicBezTo>
                    <a:pt x="9688" y="11610"/>
                    <a:pt x="9956" y="11713"/>
                    <a:pt x="10220" y="11713"/>
                  </a:cubicBezTo>
                  <a:cubicBezTo>
                    <a:pt x="10484" y="11713"/>
                    <a:pt x="10744" y="11610"/>
                    <a:pt x="10933" y="11406"/>
                  </a:cubicBezTo>
                  <a:lnTo>
                    <a:pt x="11405" y="10933"/>
                  </a:lnTo>
                  <a:cubicBezTo>
                    <a:pt x="11783" y="10555"/>
                    <a:pt x="11783" y="9893"/>
                    <a:pt x="11374" y="9484"/>
                  </a:cubicBezTo>
                  <a:lnTo>
                    <a:pt x="9515" y="7720"/>
                  </a:lnTo>
                  <a:lnTo>
                    <a:pt x="10618" y="6964"/>
                  </a:lnTo>
                  <a:cubicBezTo>
                    <a:pt x="10870" y="6806"/>
                    <a:pt x="10838" y="6428"/>
                    <a:pt x="10555" y="6333"/>
                  </a:cubicBezTo>
                  <a:lnTo>
                    <a:pt x="10145" y="6239"/>
                  </a:lnTo>
                  <a:cubicBezTo>
                    <a:pt x="10303" y="5483"/>
                    <a:pt x="10271" y="4695"/>
                    <a:pt x="10082" y="3908"/>
                  </a:cubicBezTo>
                  <a:cubicBezTo>
                    <a:pt x="9483" y="1576"/>
                    <a:pt x="7436" y="1"/>
                    <a:pt x="5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96" name="Google Shape;1265;p33">
              <a:extLst>
                <a:ext uri="{FF2B5EF4-FFF2-40B4-BE49-F238E27FC236}">
                  <a16:creationId xmlns:a16="http://schemas.microsoft.com/office/drawing/2014/main" id="{36856747-C3A9-0342-BBB9-2E19080444E0}"/>
                </a:ext>
              </a:extLst>
            </p:cNvPr>
            <p:cNvSpPr txBox="1"/>
            <p:nvPr/>
          </p:nvSpPr>
          <p:spPr>
            <a:xfrm>
              <a:off x="8324216" y="4831498"/>
              <a:ext cx="2395665" cy="751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VALIDATION</a:t>
              </a:r>
            </a:p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TESTING</a:t>
              </a:r>
            </a:p>
            <a:p>
              <a:r>
                <a:rPr lang="en-AU" sz="2000" dirty="0">
                  <a:solidFill>
                    <a:srgbClr val="FFFFFF"/>
                  </a:solidFill>
                  <a:latin typeface="Roboto Slab Light"/>
                  <a:ea typeface="Roboto Slab Light"/>
                  <a:cs typeface="Roboto Slab Light"/>
                  <a:sym typeface="Roboto Slab Light"/>
                </a:rPr>
                <a:t>- fresh dataset</a:t>
              </a:r>
            </a:p>
          </p:txBody>
        </p:sp>
        <p:cxnSp>
          <p:nvCxnSpPr>
            <p:cNvPr id="97" name="Google Shape;1266;p33">
              <a:extLst>
                <a:ext uri="{FF2B5EF4-FFF2-40B4-BE49-F238E27FC236}">
                  <a16:creationId xmlns:a16="http://schemas.microsoft.com/office/drawing/2014/main" id="{28298B05-0098-DA41-9FA9-07832FD55AF9}"/>
                </a:ext>
              </a:extLst>
            </p:cNvPr>
            <p:cNvCxnSpPr/>
            <p:nvPr/>
          </p:nvCxnSpPr>
          <p:spPr>
            <a:xfrm rot="10800000">
              <a:off x="7213841" y="3591743"/>
              <a:ext cx="1233600" cy="8853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FFFF"/>
              </a:solidFill>
              <a:prstDash val="dashDot"/>
              <a:round/>
              <a:headEnd type="stealth" w="med" len="med"/>
              <a:tailEnd type="triangle" w="med" len="med"/>
            </a:ln>
          </p:spPr>
        </p:cxnSp>
        <p:cxnSp>
          <p:nvCxnSpPr>
            <p:cNvPr id="98" name="Google Shape;1267;p33">
              <a:extLst>
                <a:ext uri="{FF2B5EF4-FFF2-40B4-BE49-F238E27FC236}">
                  <a16:creationId xmlns:a16="http://schemas.microsoft.com/office/drawing/2014/main" id="{59AF817A-D6D9-E44E-AAA7-2BF7553041F4}"/>
                </a:ext>
              </a:extLst>
            </p:cNvPr>
            <p:cNvCxnSpPr/>
            <p:nvPr/>
          </p:nvCxnSpPr>
          <p:spPr>
            <a:xfrm flipH="1">
              <a:off x="5978616" y="3572993"/>
              <a:ext cx="1178700" cy="8484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FFFFFF"/>
              </a:solidFill>
              <a:prstDash val="dashDot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889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40B217-B7C4-8241-B011-E959A0D2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C7AD03C-8F86-604B-A115-8D532E3DC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14308" indent="-214308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000" dirty="0">
                <a:solidFill>
                  <a:srgbClr val="FFFFFF"/>
                </a:solidFill>
                <a:ea typeface="Roboto Slab"/>
                <a:cs typeface="Roboto Slab"/>
                <a:sym typeface="Roboto Slab"/>
              </a:rPr>
              <a:t> 2075 train/test set</a:t>
            </a:r>
            <a:endParaRPr lang="en-AU" altLang="zh-CN" sz="2000" dirty="0">
              <a:solidFill>
                <a:srgbClr val="FFFFFF"/>
              </a:solidFill>
              <a:ea typeface="Roboto Slab"/>
              <a:cs typeface="Roboto Slab"/>
              <a:sym typeface="Roboto Slab"/>
            </a:endParaRPr>
          </a:p>
          <a:p>
            <a:pPr marL="214308" indent="-214308">
              <a:lnSpc>
                <a:spcPct val="150000"/>
              </a:lnSpc>
              <a:buFont typeface="Wingdings" pitchFamily="2" charset="2"/>
              <a:buChar char="q"/>
            </a:pPr>
            <a:r>
              <a:rPr lang="en-AU" altLang="zh-CN" sz="2000" dirty="0">
                <a:ea typeface="Roboto Slab"/>
                <a:cs typeface="Roboto Slab"/>
                <a:sym typeface="Roboto Slab"/>
              </a:rPr>
              <a:t> 2433</a:t>
            </a:r>
            <a:r>
              <a:rPr lang="en-AU" sz="2000" dirty="0">
                <a:ea typeface="Roboto Slab"/>
                <a:cs typeface="Roboto Slab"/>
                <a:sym typeface="Roboto Slab"/>
              </a:rPr>
              <a:t> </a:t>
            </a:r>
            <a:r>
              <a:rPr lang="en-AU" sz="2000" dirty="0">
                <a:solidFill>
                  <a:srgbClr val="FFFFFF"/>
                </a:solidFill>
                <a:ea typeface="Roboto Slab"/>
                <a:cs typeface="Roboto Slab"/>
                <a:sym typeface="Roboto Slab"/>
              </a:rPr>
              <a:t>validation set</a:t>
            </a:r>
          </a:p>
          <a:p>
            <a:pPr marL="214308" indent="-214308">
              <a:lnSpc>
                <a:spcPct val="150000"/>
              </a:lnSpc>
              <a:buFont typeface="Wingdings" pitchFamily="2" charset="2"/>
              <a:buChar char="q"/>
            </a:pPr>
            <a:r>
              <a:rPr lang="en-AU" sz="2000" dirty="0">
                <a:solidFill>
                  <a:srgbClr val="FFFFFF"/>
                </a:solidFill>
                <a:ea typeface="Roboto Slab"/>
                <a:cs typeface="Roboto Slab"/>
                <a:sym typeface="Roboto Slab"/>
              </a:rPr>
              <a:t> unbalanced data:     81/19 train/test          86/14 validation</a:t>
            </a:r>
          </a:p>
        </p:txBody>
      </p:sp>
      <p:sp>
        <p:nvSpPr>
          <p:cNvPr id="81" name="Google Shape;1315;p35">
            <a:extLst>
              <a:ext uri="{FF2B5EF4-FFF2-40B4-BE49-F238E27FC236}">
                <a16:creationId xmlns:a16="http://schemas.microsoft.com/office/drawing/2014/main" id="{D1F0B7AD-2A43-B94D-9564-5EB1A883D425}"/>
              </a:ext>
            </a:extLst>
          </p:cNvPr>
          <p:cNvSpPr txBox="1"/>
          <p:nvPr/>
        </p:nvSpPr>
        <p:spPr>
          <a:xfrm>
            <a:off x="6754122" y="4049625"/>
            <a:ext cx="19683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DF7B4E-F74D-7641-8367-D003D7908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244980"/>
              </p:ext>
            </p:extLst>
          </p:nvPr>
        </p:nvGraphicFramePr>
        <p:xfrm>
          <a:off x="5567642" y="4412325"/>
          <a:ext cx="5674115" cy="189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7D1F07-E7A8-0C4F-8D94-D0F4E8B3EA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42844"/>
              </p:ext>
            </p:extLst>
          </p:nvPr>
        </p:nvGraphicFramePr>
        <p:xfrm>
          <a:off x="5466945" y="446088"/>
          <a:ext cx="5774812" cy="3966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279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6DA8C7-003C-8A41-A8F5-84883496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altLang="zh-CN" dirty="0" err="1"/>
              <a:t>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62B3-89F2-734F-B080-0EC382489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news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74FB1B-1525-D34C-8E24-BB0C986C8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388" y="3033273"/>
            <a:ext cx="5189537" cy="254564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CE55F3-EAD0-164F-876F-0C2DB4167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fake</a:t>
            </a:r>
          </a:p>
        </p:txBody>
      </p:sp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A1C263C8-96A2-0D4D-A8CA-328AC08BCC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8075" y="3046046"/>
            <a:ext cx="5194300" cy="2520096"/>
          </a:xfrm>
        </p:spPr>
      </p:pic>
    </p:spTree>
    <p:extLst>
      <p:ext uri="{BB962C8B-B14F-4D97-AF65-F5344CB8AC3E}">
        <p14:creationId xmlns:p14="http://schemas.microsoft.com/office/powerpoint/2010/main" val="210621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30BFF-3B3A-9F4F-A7FD-4391C1BC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value delivery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722C-6891-7046-AD3C-B9BAF7383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SzPts val="1100"/>
            </a:pPr>
            <a:r>
              <a:rPr lang="en-US" dirty="0"/>
              <a:t>BUILDING DATA MODELS AND EVALUATION OF PERFORMANCE</a:t>
            </a:r>
          </a:p>
        </p:txBody>
      </p:sp>
    </p:spTree>
    <p:extLst>
      <p:ext uri="{BB962C8B-B14F-4D97-AF65-F5344CB8AC3E}">
        <p14:creationId xmlns:p14="http://schemas.microsoft.com/office/powerpoint/2010/main" val="294794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732</Words>
  <Application>Microsoft Macintosh PowerPoint</Application>
  <PresentationFormat>Widescreen</PresentationFormat>
  <Paragraphs>152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Century Gothic</vt:lpstr>
      <vt:lpstr>Roboto Slab</vt:lpstr>
      <vt:lpstr>Roboto Slab Light</vt:lpstr>
      <vt:lpstr>Wingdings</vt:lpstr>
      <vt:lpstr>Wingdings 2</vt:lpstr>
      <vt:lpstr>Quotable</vt:lpstr>
      <vt:lpstr>fake news classifier</vt:lpstr>
      <vt:lpstr>agenda</vt:lpstr>
      <vt:lpstr>the business problem - background</vt:lpstr>
      <vt:lpstr>the business question  How to distinguish fake news from real news accurately and efficiently to prevent it from spreading?</vt:lpstr>
      <vt:lpstr>data process design</vt:lpstr>
      <vt:lpstr>data process design</vt:lpstr>
      <vt:lpstr>data collection</vt:lpstr>
      <vt:lpstr>wordclouds</vt:lpstr>
      <vt:lpstr>value delivery</vt:lpstr>
      <vt:lpstr>model performance</vt:lpstr>
      <vt:lpstr>PowerPoint Presentation</vt:lpstr>
      <vt:lpstr>validation</vt:lpstr>
      <vt:lpstr>next steps</vt:lpstr>
      <vt:lpstr>next steps</vt:lpstr>
      <vt:lpstr>PowerPoint Presentation</vt:lpstr>
      <vt:lpstr>  thank you  Questions?</vt:lpstr>
      <vt:lpstr>APPENDIX A – what makes up of fake news </vt:lpstr>
      <vt:lpstr>APPENDIX B – model tuning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classifier</dc:title>
  <dc:creator>Liuyang Li</dc:creator>
  <cp:lastModifiedBy>Liuyang Li</cp:lastModifiedBy>
  <cp:revision>9</cp:revision>
  <dcterms:created xsi:type="dcterms:W3CDTF">2020-02-07T12:18:44Z</dcterms:created>
  <dcterms:modified xsi:type="dcterms:W3CDTF">2020-02-07T13:07:36Z</dcterms:modified>
</cp:coreProperties>
</file>